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e Vietnam" panose="020B0604020202020204" charset="0"/>
      <p:regular r:id="rId16"/>
    </p:embeddedFont>
    <p:embeddedFont>
      <p:font typeface="Be Vietnam Bold" panose="020B0604020202020204" charset="0"/>
      <p:regular r:id="rId17"/>
    </p:embeddedFont>
    <p:embeddedFont>
      <p:font typeface="Calibri" panose="020F0502020204030204" pitchFamily="34" charset="0"/>
      <p:regular r:id="rId18"/>
      <p:bold r:id="rId19"/>
      <p:italic r:id="rId20"/>
      <p:boldItalic r:id="rId21"/>
    </p:embeddedFont>
    <p:embeddedFont>
      <p:font typeface="Playlist Script" panose="020B0604020202020204" charset="0"/>
      <p:regular r:id="rId22"/>
    </p:embeddedFont>
    <p:embeddedFont>
      <p:font typeface="Space Mono" panose="020B0604020202020204" charset="0"/>
      <p:regular r:id="rId23"/>
    </p:embeddedFont>
    <p:embeddedFont>
      <p:font typeface="Space Mon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7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357846" y="1172621"/>
            <a:ext cx="6355765" cy="6357036"/>
            <a:chOff x="0" y="0"/>
            <a:chExt cx="6348730" cy="6350000"/>
          </a:xfrm>
        </p:grpSpPr>
        <p:sp>
          <p:nvSpPr>
            <p:cNvPr id="3" name="Freeform 3"/>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FFFFFF"/>
            </a:solidFill>
          </p:spPr>
        </p:sp>
        <p:sp>
          <p:nvSpPr>
            <p:cNvPr id="4" name="Freeform 4"/>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F4F4F4"/>
            </a:solidFill>
          </p:spPr>
        </p:sp>
        <p:sp>
          <p:nvSpPr>
            <p:cNvPr id="5" name="Freeform 5"/>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6" name="Freeform 6"/>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000000"/>
            </a:solidFill>
          </p:spPr>
        </p:sp>
      </p:grpSp>
      <p:grpSp>
        <p:nvGrpSpPr>
          <p:cNvPr id="7" name="Group 7"/>
          <p:cNvGrpSpPr>
            <a:grpSpLocks noChangeAspect="1"/>
          </p:cNvGrpSpPr>
          <p:nvPr/>
        </p:nvGrpSpPr>
        <p:grpSpPr>
          <a:xfrm>
            <a:off x="1306896" y="1203993"/>
            <a:ext cx="8424520" cy="6325664"/>
            <a:chOff x="0" y="0"/>
            <a:chExt cx="8456930" cy="6350000"/>
          </a:xfrm>
        </p:grpSpPr>
        <p:sp>
          <p:nvSpPr>
            <p:cNvPr id="8" name="Freeform 8"/>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9" name="Freeform 9"/>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4F4F4"/>
            </a:solidFill>
          </p:spPr>
        </p:sp>
        <p:sp>
          <p:nvSpPr>
            <p:cNvPr id="10" name="Freeform 10"/>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F4F4F4"/>
            </a:solidFill>
          </p:spPr>
        </p:sp>
        <p:sp>
          <p:nvSpPr>
            <p:cNvPr id="11" name="Freeform 11"/>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4F4F4"/>
            </a:solidFill>
          </p:spPr>
        </p:sp>
        <p:sp>
          <p:nvSpPr>
            <p:cNvPr id="12" name="Freeform 12"/>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4F4F4"/>
            </a:solidFill>
          </p:spPr>
        </p:sp>
        <p:sp>
          <p:nvSpPr>
            <p:cNvPr id="13" name="Freeform 13"/>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solidFill>
              <a:srgbClr val="FFFFFF"/>
            </a:solidFill>
          </p:spPr>
        </p:sp>
        <p:sp>
          <p:nvSpPr>
            <p:cNvPr id="14" name="Freeform 14"/>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15" name="Group 15"/>
          <p:cNvGrpSpPr/>
          <p:nvPr/>
        </p:nvGrpSpPr>
        <p:grpSpPr>
          <a:xfrm>
            <a:off x="1306896" y="8038381"/>
            <a:ext cx="15406714" cy="1219919"/>
            <a:chOff x="0" y="0"/>
            <a:chExt cx="30050193" cy="2379405"/>
          </a:xfrm>
        </p:grpSpPr>
        <p:sp>
          <p:nvSpPr>
            <p:cNvPr id="16" name="Freeform 16"/>
            <p:cNvSpPr/>
            <p:nvPr/>
          </p:nvSpPr>
          <p:spPr>
            <a:xfrm>
              <a:off x="31750" y="31750"/>
              <a:ext cx="29986694" cy="2315905"/>
            </a:xfrm>
            <a:custGeom>
              <a:avLst/>
              <a:gdLst/>
              <a:ahLst/>
              <a:cxnLst/>
              <a:rect l="l" t="t" r="r" b="b"/>
              <a:pathLst>
                <a:path w="29986694" h="2315905">
                  <a:moveTo>
                    <a:pt x="29893983" y="2315905"/>
                  </a:moveTo>
                  <a:lnTo>
                    <a:pt x="92710" y="2315905"/>
                  </a:lnTo>
                  <a:cubicBezTo>
                    <a:pt x="41910" y="2315905"/>
                    <a:pt x="0" y="2273995"/>
                    <a:pt x="0" y="2223195"/>
                  </a:cubicBezTo>
                  <a:lnTo>
                    <a:pt x="0" y="92710"/>
                  </a:lnTo>
                  <a:cubicBezTo>
                    <a:pt x="0" y="41910"/>
                    <a:pt x="41910" y="0"/>
                    <a:pt x="92710" y="0"/>
                  </a:cubicBezTo>
                  <a:lnTo>
                    <a:pt x="29892712" y="0"/>
                  </a:lnTo>
                  <a:cubicBezTo>
                    <a:pt x="29943512" y="0"/>
                    <a:pt x="29985422" y="41910"/>
                    <a:pt x="29985422" y="92710"/>
                  </a:cubicBezTo>
                  <a:lnTo>
                    <a:pt x="29985422" y="2221925"/>
                  </a:lnTo>
                  <a:cubicBezTo>
                    <a:pt x="29986694" y="2273995"/>
                    <a:pt x="29944783" y="2315905"/>
                    <a:pt x="29893983" y="2315905"/>
                  </a:cubicBezTo>
                  <a:close/>
                </a:path>
              </a:pathLst>
            </a:custGeom>
            <a:solidFill>
              <a:srgbClr val="FFFFFF"/>
            </a:solidFill>
          </p:spPr>
        </p:sp>
        <p:sp>
          <p:nvSpPr>
            <p:cNvPr id="17" name="Freeform 17"/>
            <p:cNvSpPr/>
            <p:nvPr/>
          </p:nvSpPr>
          <p:spPr>
            <a:xfrm>
              <a:off x="0" y="0"/>
              <a:ext cx="30050194" cy="2379405"/>
            </a:xfrm>
            <a:custGeom>
              <a:avLst/>
              <a:gdLst/>
              <a:ahLst/>
              <a:cxnLst/>
              <a:rect l="l" t="t" r="r" b="b"/>
              <a:pathLst>
                <a:path w="30050194" h="2379405">
                  <a:moveTo>
                    <a:pt x="29925733" y="59690"/>
                  </a:moveTo>
                  <a:cubicBezTo>
                    <a:pt x="29961294" y="59690"/>
                    <a:pt x="29990504" y="88900"/>
                    <a:pt x="29990504" y="124460"/>
                  </a:cubicBezTo>
                  <a:lnTo>
                    <a:pt x="29990504" y="2254945"/>
                  </a:lnTo>
                  <a:cubicBezTo>
                    <a:pt x="29990504" y="2290505"/>
                    <a:pt x="29961294" y="2319715"/>
                    <a:pt x="29925733" y="2319715"/>
                  </a:cubicBezTo>
                  <a:lnTo>
                    <a:pt x="124460" y="2319715"/>
                  </a:lnTo>
                  <a:cubicBezTo>
                    <a:pt x="88900" y="2319715"/>
                    <a:pt x="59690" y="2290505"/>
                    <a:pt x="59690" y="2254945"/>
                  </a:cubicBezTo>
                  <a:lnTo>
                    <a:pt x="59690" y="124460"/>
                  </a:lnTo>
                  <a:cubicBezTo>
                    <a:pt x="59690" y="88900"/>
                    <a:pt x="88900" y="59690"/>
                    <a:pt x="124460" y="59690"/>
                  </a:cubicBezTo>
                  <a:lnTo>
                    <a:pt x="29925733" y="59690"/>
                  </a:lnTo>
                  <a:moveTo>
                    <a:pt x="29925733" y="0"/>
                  </a:moveTo>
                  <a:lnTo>
                    <a:pt x="124460" y="0"/>
                  </a:lnTo>
                  <a:cubicBezTo>
                    <a:pt x="55880" y="0"/>
                    <a:pt x="0" y="55880"/>
                    <a:pt x="0" y="124460"/>
                  </a:cubicBezTo>
                  <a:lnTo>
                    <a:pt x="0" y="2254945"/>
                  </a:lnTo>
                  <a:cubicBezTo>
                    <a:pt x="0" y="2323525"/>
                    <a:pt x="55880" y="2379405"/>
                    <a:pt x="124460" y="2379405"/>
                  </a:cubicBezTo>
                  <a:lnTo>
                    <a:pt x="29925733" y="2379405"/>
                  </a:lnTo>
                  <a:cubicBezTo>
                    <a:pt x="29994312" y="2379405"/>
                    <a:pt x="30050194" y="2323525"/>
                    <a:pt x="30050194" y="2254945"/>
                  </a:cubicBezTo>
                  <a:lnTo>
                    <a:pt x="30050194" y="124460"/>
                  </a:lnTo>
                  <a:cubicBezTo>
                    <a:pt x="30050194" y="55880"/>
                    <a:pt x="29994312" y="0"/>
                    <a:pt x="29925733" y="0"/>
                  </a:cubicBezTo>
                  <a:close/>
                </a:path>
              </a:pathLst>
            </a:custGeom>
            <a:solidFill>
              <a:srgbClr val="000000"/>
            </a:solidFill>
          </p:spPr>
        </p:sp>
      </p:gr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57325" y="8286944"/>
            <a:ext cx="722792" cy="722792"/>
          </a:xfrm>
          <a:prstGeom prst="rect">
            <a:avLst/>
          </a:prstGeom>
        </p:spPr>
      </p:pic>
      <p:grpSp>
        <p:nvGrpSpPr>
          <p:cNvPr id="19" name="Group 19"/>
          <p:cNvGrpSpPr/>
          <p:nvPr/>
        </p:nvGrpSpPr>
        <p:grpSpPr>
          <a:xfrm>
            <a:off x="7139984" y="4351140"/>
            <a:ext cx="2186693" cy="218669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21" name="Group 21"/>
          <p:cNvGrpSpPr>
            <a:grpSpLocks noChangeAspect="1"/>
          </p:cNvGrpSpPr>
          <p:nvPr/>
        </p:nvGrpSpPr>
        <p:grpSpPr>
          <a:xfrm>
            <a:off x="6136492" y="4471335"/>
            <a:ext cx="2578069" cy="2232608"/>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FFFFFF"/>
            </a:solidFill>
          </p:spPr>
        </p:sp>
      </p:grpSp>
      <p:sp>
        <p:nvSpPr>
          <p:cNvPr id="23" name="TextBox 23"/>
          <p:cNvSpPr txBox="1"/>
          <p:nvPr/>
        </p:nvSpPr>
        <p:spPr>
          <a:xfrm>
            <a:off x="1974389" y="2272436"/>
            <a:ext cx="7035865" cy="3429000"/>
          </a:xfrm>
          <a:prstGeom prst="rect">
            <a:avLst/>
          </a:prstGeom>
        </p:spPr>
        <p:txBody>
          <a:bodyPr lIns="0" tIns="0" rIns="0" bIns="0" rtlCol="0" anchor="t">
            <a:spAutoFit/>
          </a:bodyPr>
          <a:lstStyle/>
          <a:p>
            <a:pPr>
              <a:lnSpc>
                <a:spcPts val="9029"/>
              </a:lnSpc>
            </a:pPr>
            <a:r>
              <a:rPr lang="en-US" sz="7524">
                <a:solidFill>
                  <a:srgbClr val="000000"/>
                </a:solidFill>
                <a:latin typeface="Space Mono Bold"/>
              </a:rPr>
              <a:t>¡Bienvenidos al SUDOKU CRACKER!</a:t>
            </a:r>
          </a:p>
        </p:txBody>
      </p:sp>
      <p:sp>
        <p:nvSpPr>
          <p:cNvPr id="24" name="TextBox 24"/>
          <p:cNvSpPr txBox="1"/>
          <p:nvPr/>
        </p:nvSpPr>
        <p:spPr>
          <a:xfrm>
            <a:off x="2001224" y="8068825"/>
            <a:ext cx="9912167" cy="909955"/>
          </a:xfrm>
          <a:prstGeom prst="rect">
            <a:avLst/>
          </a:prstGeom>
        </p:spPr>
        <p:txBody>
          <a:bodyPr lIns="0" tIns="0" rIns="0" bIns="0" rtlCol="0" anchor="t">
            <a:spAutoFit/>
          </a:bodyPr>
          <a:lstStyle/>
          <a:p>
            <a:pPr>
              <a:lnSpc>
                <a:spcPts val="7280"/>
              </a:lnSpc>
            </a:pPr>
            <a:r>
              <a:rPr lang="en-US" sz="5600">
                <a:solidFill>
                  <a:srgbClr val="000000"/>
                </a:solidFill>
                <a:latin typeface="Be Vietnam"/>
              </a:rPr>
              <a:t>¿Listos para jugar?</a:t>
            </a:r>
          </a:p>
        </p:txBody>
      </p:sp>
      <p:sp>
        <p:nvSpPr>
          <p:cNvPr id="25" name="TextBox 25"/>
          <p:cNvSpPr txBox="1"/>
          <p:nvPr/>
        </p:nvSpPr>
        <p:spPr>
          <a:xfrm>
            <a:off x="10754363" y="2001133"/>
            <a:ext cx="5164358" cy="4702810"/>
          </a:xfrm>
          <a:prstGeom prst="rect">
            <a:avLst/>
          </a:prstGeom>
        </p:spPr>
        <p:txBody>
          <a:bodyPr lIns="0" tIns="0" rIns="0" bIns="0" rtlCol="0" anchor="t">
            <a:spAutoFit/>
          </a:bodyPr>
          <a:lstStyle/>
          <a:p>
            <a:pPr>
              <a:lnSpc>
                <a:spcPts val="4160"/>
              </a:lnSpc>
            </a:pPr>
            <a:r>
              <a:rPr lang="en-US" sz="3200">
                <a:solidFill>
                  <a:srgbClr val="000000"/>
                </a:solidFill>
                <a:latin typeface="Be Vietnam"/>
              </a:rPr>
              <a:t>El juego apareció por primera vez en Japón en 1984, donde recibió el nombre de "Sudoku", que es la abreviatura de una expresión más larga en japonés, que significa "los dígitos están limitados a una ocurrencia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486015" y="3654728"/>
            <a:ext cx="11368011" cy="5111041"/>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1591525" y="1579050"/>
            <a:ext cx="6790475" cy="57086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Be Vietnam"/>
              </a:rPr>
              <a:t>Función</a:t>
            </a:r>
            <a:r>
              <a:rPr lang="en-US" sz="3399" dirty="0">
                <a:solidFill>
                  <a:srgbClr val="000000"/>
                </a:solidFill>
                <a:latin typeface="Be Vietnam"/>
              </a:rPr>
              <a:t> para </a:t>
            </a:r>
            <a:r>
              <a:rPr lang="en-US" sz="3399" dirty="0" err="1">
                <a:solidFill>
                  <a:srgbClr val="000000"/>
                </a:solidFill>
                <a:latin typeface="Be Vietnam"/>
              </a:rPr>
              <a:t>hallar</a:t>
            </a:r>
            <a:r>
              <a:rPr lang="en-US" sz="3399" dirty="0">
                <a:solidFill>
                  <a:srgbClr val="000000"/>
                </a:solidFill>
                <a:latin typeface="Be Vietnam"/>
              </a:rPr>
              <a:t> la </a:t>
            </a:r>
            <a:r>
              <a:rPr lang="en-US" sz="3399" dirty="0" err="1">
                <a:solidFill>
                  <a:srgbClr val="000000"/>
                </a:solidFill>
                <a:latin typeface="Be Vietnam"/>
              </a:rPr>
              <a:t>solución</a:t>
            </a:r>
            <a:endParaRPr lang="en-US" sz="3399" dirty="0">
              <a:solidFill>
                <a:srgbClr val="000000"/>
              </a:solidFill>
              <a:latin typeface="Be Vietna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775412" y="3097071"/>
            <a:ext cx="8506585" cy="5671057"/>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769865" y="1579050"/>
            <a:ext cx="10517678" cy="570865"/>
          </a:xfrm>
          <a:prstGeom prst="rect">
            <a:avLst/>
          </a:prstGeom>
        </p:spPr>
        <p:txBody>
          <a:bodyPr lIns="0" tIns="0" rIns="0" bIns="0" rtlCol="0" anchor="t">
            <a:spAutoFit/>
          </a:bodyPr>
          <a:lstStyle/>
          <a:p>
            <a:pPr algn="ctr">
              <a:lnSpc>
                <a:spcPts val="4759"/>
              </a:lnSpc>
            </a:pPr>
            <a:r>
              <a:rPr lang="en-US" sz="3399">
                <a:solidFill>
                  <a:srgbClr val="000000"/>
                </a:solidFill>
                <a:latin typeface="Be Vietnam"/>
              </a:rPr>
              <a:t>Función obtener datos y brindar solución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422369" y="3787324"/>
            <a:ext cx="11547129" cy="4025192"/>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441285" y="1579050"/>
            <a:ext cx="7282429" cy="570865"/>
          </a:xfrm>
          <a:prstGeom prst="rect">
            <a:avLst/>
          </a:prstGeom>
        </p:spPr>
        <p:txBody>
          <a:bodyPr lIns="0" tIns="0" rIns="0" bIns="0" rtlCol="0" anchor="t">
            <a:spAutoFit/>
          </a:bodyPr>
          <a:lstStyle/>
          <a:p>
            <a:pPr algn="ctr">
              <a:lnSpc>
                <a:spcPts val="4759"/>
              </a:lnSpc>
            </a:pPr>
            <a:r>
              <a:rPr lang="en-US" sz="3399">
                <a:solidFill>
                  <a:srgbClr val="000000"/>
                </a:solidFill>
                <a:latin typeface="Be Vietnam"/>
              </a:rPr>
              <a:t>Codigo para página web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661383" y="3654214"/>
            <a:ext cx="10264013" cy="4628868"/>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441285" y="1579050"/>
            <a:ext cx="7282429" cy="570865"/>
          </a:xfrm>
          <a:prstGeom prst="rect">
            <a:avLst/>
          </a:prstGeom>
        </p:spPr>
        <p:txBody>
          <a:bodyPr lIns="0" tIns="0" rIns="0" bIns="0" rtlCol="0" anchor="t">
            <a:spAutoFit/>
          </a:bodyPr>
          <a:lstStyle/>
          <a:p>
            <a:pPr algn="ctr">
              <a:lnSpc>
                <a:spcPts val="4759"/>
              </a:lnSpc>
            </a:pPr>
            <a:r>
              <a:rPr lang="en-US" sz="3399">
                <a:solidFill>
                  <a:srgbClr val="000000"/>
                </a:solidFill>
                <a:latin typeface="Be Vietnam"/>
              </a:rPr>
              <a:t>Codigo para página web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138087" y="8468784"/>
            <a:ext cx="5657850" cy="5657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F4F4"/>
            </a:solidFill>
          </p:spPr>
        </p:sp>
      </p:grpSp>
      <p:grpSp>
        <p:nvGrpSpPr>
          <p:cNvPr id="4" name="Group 4"/>
          <p:cNvGrpSpPr/>
          <p:nvPr/>
        </p:nvGrpSpPr>
        <p:grpSpPr>
          <a:xfrm>
            <a:off x="1306896" y="2769285"/>
            <a:ext cx="15674207" cy="5460169"/>
            <a:chOff x="0" y="0"/>
            <a:chExt cx="20898943" cy="7280226"/>
          </a:xfrm>
        </p:grpSpPr>
        <p:grpSp>
          <p:nvGrpSpPr>
            <p:cNvPr id="5" name="Group 5"/>
            <p:cNvGrpSpPr>
              <a:grpSpLocks noChangeAspect="1"/>
            </p:cNvGrpSpPr>
            <p:nvPr/>
          </p:nvGrpSpPr>
          <p:grpSpPr>
            <a:xfrm>
              <a:off x="617142" y="479729"/>
              <a:ext cx="20281801" cy="6800497"/>
              <a:chOff x="0" y="0"/>
              <a:chExt cx="18938240" cy="6350000"/>
            </a:xfrm>
          </p:grpSpPr>
          <p:sp>
            <p:nvSpPr>
              <p:cNvPr id="6" name="Freeform 6"/>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7" name="Freeform 7"/>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8" name="Freeform 8"/>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9" name="Freeform 9"/>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nvGrpSpPr>
            <p:cNvPr id="10" name="Group 10"/>
            <p:cNvGrpSpPr>
              <a:grpSpLocks noChangeAspect="1"/>
            </p:cNvGrpSpPr>
            <p:nvPr/>
          </p:nvGrpSpPr>
          <p:grpSpPr>
            <a:xfrm>
              <a:off x="0" y="0"/>
              <a:ext cx="20281801" cy="6800497"/>
              <a:chOff x="0" y="0"/>
              <a:chExt cx="18938240" cy="6350000"/>
            </a:xfrm>
          </p:grpSpPr>
          <p:sp>
            <p:nvSpPr>
              <p:cNvPr id="11" name="Freeform 11"/>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12" name="Freeform 12"/>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13" name="Freeform 13"/>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4" name="Freeform 14"/>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grpSp>
        <p:nvGrpSpPr>
          <p:cNvPr id="15" name="Group 15"/>
          <p:cNvGrpSpPr/>
          <p:nvPr/>
        </p:nvGrpSpPr>
        <p:grpSpPr>
          <a:xfrm>
            <a:off x="6719481" y="8468784"/>
            <a:ext cx="5657850" cy="565785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17" name="Group 17"/>
          <p:cNvGrpSpPr/>
          <p:nvPr/>
        </p:nvGrpSpPr>
        <p:grpSpPr>
          <a:xfrm>
            <a:off x="11016295" y="8468784"/>
            <a:ext cx="5657850" cy="565785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9" name="Group 19"/>
          <p:cNvGrpSpPr/>
          <p:nvPr/>
        </p:nvGrpSpPr>
        <p:grpSpPr>
          <a:xfrm>
            <a:off x="1886305" y="-3574588"/>
            <a:ext cx="5657850" cy="565785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21" name="Group 21"/>
          <p:cNvGrpSpPr/>
          <p:nvPr/>
        </p:nvGrpSpPr>
        <p:grpSpPr>
          <a:xfrm>
            <a:off x="6083647" y="-3574588"/>
            <a:ext cx="5657850" cy="565785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3" name="Group 23"/>
          <p:cNvGrpSpPr/>
          <p:nvPr/>
        </p:nvGrpSpPr>
        <p:grpSpPr>
          <a:xfrm>
            <a:off x="10434962" y="-3574588"/>
            <a:ext cx="5657850" cy="565785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262B3"/>
            </a:solidFill>
          </p:spPr>
        </p:sp>
      </p:grpSp>
      <p:grpSp>
        <p:nvGrpSpPr>
          <p:cNvPr id="25" name="Group 25"/>
          <p:cNvGrpSpPr/>
          <p:nvPr/>
        </p:nvGrpSpPr>
        <p:grpSpPr>
          <a:xfrm>
            <a:off x="1886305" y="4041895"/>
            <a:ext cx="14052533" cy="3035832"/>
            <a:chOff x="0" y="0"/>
            <a:chExt cx="18736711" cy="4047776"/>
          </a:xfrm>
        </p:grpSpPr>
        <p:sp>
          <p:nvSpPr>
            <p:cNvPr id="26" name="TextBox 26"/>
            <p:cNvSpPr txBox="1"/>
            <p:nvPr/>
          </p:nvSpPr>
          <p:spPr>
            <a:xfrm>
              <a:off x="0" y="266700"/>
              <a:ext cx="18736711" cy="2659380"/>
            </a:xfrm>
            <a:prstGeom prst="rect">
              <a:avLst/>
            </a:prstGeom>
          </p:spPr>
          <p:txBody>
            <a:bodyPr lIns="0" tIns="0" rIns="0" bIns="0" rtlCol="0" anchor="t">
              <a:spAutoFit/>
            </a:bodyPr>
            <a:lstStyle/>
            <a:p>
              <a:pPr algn="ctr">
                <a:lnSpc>
                  <a:spcPts val="14400"/>
                </a:lnSpc>
              </a:pPr>
              <a:r>
                <a:rPr lang="en-US" sz="14400">
                  <a:solidFill>
                    <a:srgbClr val="000000"/>
                  </a:solidFill>
                  <a:latin typeface="Space Mono Bold"/>
                </a:rPr>
                <a:t>¡Gracias!</a:t>
              </a:r>
            </a:p>
          </p:txBody>
        </p:sp>
        <p:sp>
          <p:nvSpPr>
            <p:cNvPr id="27" name="TextBox 27"/>
            <p:cNvSpPr txBox="1"/>
            <p:nvPr/>
          </p:nvSpPr>
          <p:spPr>
            <a:xfrm>
              <a:off x="3934985" y="3349700"/>
              <a:ext cx="10866741" cy="649605"/>
            </a:xfrm>
            <a:prstGeom prst="rect">
              <a:avLst/>
            </a:prstGeom>
          </p:spPr>
          <p:txBody>
            <a:bodyPr lIns="0" tIns="0" rIns="0" bIns="0" rtlCol="0" anchor="t">
              <a:spAutoFit/>
            </a:bodyPr>
            <a:lstStyle/>
            <a:p>
              <a:pPr algn="ctr">
                <a:lnSpc>
                  <a:spcPts val="3997"/>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29844" y="6583712"/>
            <a:ext cx="5101232" cy="510123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4" name="Group 4"/>
          <p:cNvGrpSpPr>
            <a:grpSpLocks noChangeAspect="1"/>
          </p:cNvGrpSpPr>
          <p:nvPr/>
        </p:nvGrpSpPr>
        <p:grpSpPr>
          <a:xfrm>
            <a:off x="1696530" y="3099953"/>
            <a:ext cx="7065120" cy="5304941"/>
            <a:chOff x="0" y="0"/>
            <a:chExt cx="8456930" cy="6350000"/>
          </a:xfrm>
        </p:grpSpPr>
        <p:sp>
          <p:nvSpPr>
            <p:cNvPr id="5" name="Freeform 5"/>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6" name="Freeform 6"/>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4F4F4"/>
            </a:solidFill>
          </p:spPr>
        </p:sp>
        <p:sp>
          <p:nvSpPr>
            <p:cNvPr id="7" name="Freeform 7"/>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F4F4F4"/>
            </a:solidFill>
          </p:spPr>
        </p:sp>
        <p:sp>
          <p:nvSpPr>
            <p:cNvPr id="8" name="Freeform 8"/>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4F4F4"/>
            </a:solidFill>
          </p:spPr>
        </p:sp>
        <p:sp>
          <p:nvSpPr>
            <p:cNvPr id="9" name="Freeform 9"/>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FFFFF"/>
            </a:solidFill>
          </p:spPr>
        </p:sp>
        <p:sp>
          <p:nvSpPr>
            <p:cNvPr id="10" name="Freeform 10"/>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blipFill>
              <a:blip r:embed="rId2"/>
              <a:stretch>
                <a:fillRect b="-65888"/>
              </a:stretch>
            </a:blipFill>
          </p:spPr>
        </p:sp>
        <p:sp>
          <p:nvSpPr>
            <p:cNvPr id="11" name="Freeform 11"/>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81023" y="2762391"/>
            <a:ext cx="3974490" cy="3974490"/>
          </a:xfrm>
          <a:prstGeom prst="rect">
            <a:avLst/>
          </a:prstGeom>
        </p:spPr>
      </p:pic>
      <p:grpSp>
        <p:nvGrpSpPr>
          <p:cNvPr id="13" name="Group 13"/>
          <p:cNvGrpSpPr>
            <a:grpSpLocks noChangeAspect="1"/>
          </p:cNvGrpSpPr>
          <p:nvPr/>
        </p:nvGrpSpPr>
        <p:grpSpPr>
          <a:xfrm>
            <a:off x="9529992" y="3099953"/>
            <a:ext cx="7065120" cy="5304941"/>
            <a:chOff x="0" y="0"/>
            <a:chExt cx="8456930" cy="6350000"/>
          </a:xfrm>
        </p:grpSpPr>
        <p:sp>
          <p:nvSpPr>
            <p:cNvPr id="14" name="Freeform 14"/>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15" name="Freeform 15"/>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4F4F4"/>
            </a:solidFill>
          </p:spPr>
        </p:sp>
        <p:sp>
          <p:nvSpPr>
            <p:cNvPr id="16" name="Freeform 16"/>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F4F4F4"/>
            </a:solidFill>
          </p:spPr>
        </p:sp>
        <p:sp>
          <p:nvSpPr>
            <p:cNvPr id="17" name="Freeform 17"/>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4F4F4"/>
            </a:solidFill>
          </p:spPr>
        </p:sp>
        <p:sp>
          <p:nvSpPr>
            <p:cNvPr id="18" name="Freeform 18"/>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FFFFF"/>
            </a:solidFill>
          </p:spPr>
        </p:sp>
        <p:sp>
          <p:nvSpPr>
            <p:cNvPr id="19" name="Freeform 19"/>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blipFill>
              <a:blip r:embed="rId5"/>
              <a:stretch>
                <a:fillRect t="-37033" b="-158022"/>
              </a:stretch>
            </a:blipFill>
          </p:spPr>
        </p:sp>
        <p:sp>
          <p:nvSpPr>
            <p:cNvPr id="20" name="Freeform 20"/>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21" name="Group 21"/>
          <p:cNvGrpSpPr/>
          <p:nvPr/>
        </p:nvGrpSpPr>
        <p:grpSpPr>
          <a:xfrm>
            <a:off x="1692888" y="1528294"/>
            <a:ext cx="14902224" cy="1234097"/>
            <a:chOff x="0" y="0"/>
            <a:chExt cx="25202990" cy="2087134"/>
          </a:xfrm>
        </p:grpSpPr>
        <p:sp>
          <p:nvSpPr>
            <p:cNvPr id="22" name="Freeform 22"/>
            <p:cNvSpPr/>
            <p:nvPr/>
          </p:nvSpPr>
          <p:spPr>
            <a:xfrm>
              <a:off x="31750" y="31750"/>
              <a:ext cx="25139490" cy="2023634"/>
            </a:xfrm>
            <a:custGeom>
              <a:avLst/>
              <a:gdLst/>
              <a:ahLst/>
              <a:cxnLst/>
              <a:rect l="l" t="t" r="r" b="b"/>
              <a:pathLst>
                <a:path w="25139490" h="2023634">
                  <a:moveTo>
                    <a:pt x="25046780" y="2023634"/>
                  </a:moveTo>
                  <a:lnTo>
                    <a:pt x="92710" y="2023634"/>
                  </a:lnTo>
                  <a:cubicBezTo>
                    <a:pt x="41910" y="2023634"/>
                    <a:pt x="0" y="1981724"/>
                    <a:pt x="0" y="1930924"/>
                  </a:cubicBezTo>
                  <a:lnTo>
                    <a:pt x="0" y="92710"/>
                  </a:lnTo>
                  <a:cubicBezTo>
                    <a:pt x="0" y="41910"/>
                    <a:pt x="41910" y="0"/>
                    <a:pt x="92710" y="0"/>
                  </a:cubicBezTo>
                  <a:lnTo>
                    <a:pt x="25045510" y="0"/>
                  </a:lnTo>
                  <a:cubicBezTo>
                    <a:pt x="25096310" y="0"/>
                    <a:pt x="25138221" y="41910"/>
                    <a:pt x="25138221" y="92710"/>
                  </a:cubicBezTo>
                  <a:lnTo>
                    <a:pt x="25138221" y="1929654"/>
                  </a:lnTo>
                  <a:cubicBezTo>
                    <a:pt x="25139490" y="1981724"/>
                    <a:pt x="25097581" y="2023634"/>
                    <a:pt x="25046781" y="2023634"/>
                  </a:cubicBezTo>
                  <a:close/>
                </a:path>
              </a:pathLst>
            </a:custGeom>
            <a:solidFill>
              <a:srgbClr val="FFFFFF"/>
            </a:solidFill>
          </p:spPr>
        </p:sp>
        <p:sp>
          <p:nvSpPr>
            <p:cNvPr id="23" name="Freeform 23"/>
            <p:cNvSpPr/>
            <p:nvPr/>
          </p:nvSpPr>
          <p:spPr>
            <a:xfrm>
              <a:off x="0" y="0"/>
              <a:ext cx="25202990" cy="2087134"/>
            </a:xfrm>
            <a:custGeom>
              <a:avLst/>
              <a:gdLst/>
              <a:ahLst/>
              <a:cxnLst/>
              <a:rect l="l" t="t" r="r" b="b"/>
              <a:pathLst>
                <a:path w="25202990" h="2087134">
                  <a:moveTo>
                    <a:pt x="25078530" y="59690"/>
                  </a:moveTo>
                  <a:cubicBezTo>
                    <a:pt x="25114090" y="59690"/>
                    <a:pt x="25143301" y="88900"/>
                    <a:pt x="25143301" y="124460"/>
                  </a:cubicBezTo>
                  <a:lnTo>
                    <a:pt x="25143301" y="1962674"/>
                  </a:lnTo>
                  <a:cubicBezTo>
                    <a:pt x="25143301" y="1998234"/>
                    <a:pt x="25114090" y="2027444"/>
                    <a:pt x="25078530" y="2027444"/>
                  </a:cubicBezTo>
                  <a:lnTo>
                    <a:pt x="124460" y="2027444"/>
                  </a:lnTo>
                  <a:cubicBezTo>
                    <a:pt x="88900" y="2027444"/>
                    <a:pt x="59690" y="1998234"/>
                    <a:pt x="59690" y="1962674"/>
                  </a:cubicBezTo>
                  <a:lnTo>
                    <a:pt x="59690" y="124460"/>
                  </a:lnTo>
                  <a:cubicBezTo>
                    <a:pt x="59690" y="88900"/>
                    <a:pt x="88900" y="59690"/>
                    <a:pt x="124460" y="59690"/>
                  </a:cubicBezTo>
                  <a:lnTo>
                    <a:pt x="25078531" y="59690"/>
                  </a:lnTo>
                  <a:moveTo>
                    <a:pt x="25078531" y="0"/>
                  </a:moveTo>
                  <a:lnTo>
                    <a:pt x="124460" y="0"/>
                  </a:lnTo>
                  <a:cubicBezTo>
                    <a:pt x="55880" y="0"/>
                    <a:pt x="0" y="55880"/>
                    <a:pt x="0" y="124460"/>
                  </a:cubicBezTo>
                  <a:lnTo>
                    <a:pt x="0" y="1962674"/>
                  </a:lnTo>
                  <a:cubicBezTo>
                    <a:pt x="0" y="2031255"/>
                    <a:pt x="55880" y="2087134"/>
                    <a:pt x="124460" y="2087134"/>
                  </a:cubicBezTo>
                  <a:lnTo>
                    <a:pt x="25078531" y="2087134"/>
                  </a:lnTo>
                  <a:cubicBezTo>
                    <a:pt x="25147110" y="2087134"/>
                    <a:pt x="25202990" y="2031255"/>
                    <a:pt x="25202990" y="1962674"/>
                  </a:cubicBezTo>
                  <a:lnTo>
                    <a:pt x="25202990" y="124460"/>
                  </a:lnTo>
                  <a:cubicBezTo>
                    <a:pt x="25202990" y="55880"/>
                    <a:pt x="25147110" y="0"/>
                    <a:pt x="25078531" y="0"/>
                  </a:cubicBezTo>
                  <a:close/>
                </a:path>
              </a:pathLst>
            </a:custGeom>
            <a:solidFill>
              <a:srgbClr val="000000"/>
            </a:solidFill>
          </p:spPr>
        </p:sp>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29103" y="1850267"/>
            <a:ext cx="590151" cy="590151"/>
          </a:xfrm>
          <a:prstGeom prst="rect">
            <a:avLst/>
          </a:prstGeom>
        </p:spPr>
      </p:pic>
      <p:sp>
        <p:nvSpPr>
          <p:cNvPr id="25" name="TextBox 25"/>
          <p:cNvSpPr txBox="1"/>
          <p:nvPr/>
        </p:nvSpPr>
        <p:spPr>
          <a:xfrm>
            <a:off x="11079582" y="3090428"/>
            <a:ext cx="4349522" cy="441643"/>
          </a:xfrm>
          <a:prstGeom prst="rect">
            <a:avLst/>
          </a:prstGeom>
        </p:spPr>
        <p:txBody>
          <a:bodyPr lIns="0" tIns="0" rIns="0" bIns="0" rtlCol="0" anchor="t">
            <a:spAutoFit/>
          </a:bodyPr>
          <a:lstStyle/>
          <a:p>
            <a:pPr>
              <a:lnSpc>
                <a:spcPts val="3542"/>
              </a:lnSpc>
            </a:pPr>
            <a:r>
              <a:rPr lang="en-US" sz="2724">
                <a:solidFill>
                  <a:srgbClr val="000000"/>
                </a:solidFill>
                <a:latin typeface="Be Vietnam"/>
              </a:rPr>
              <a:t>Juan Manuel Jimenez</a:t>
            </a:r>
          </a:p>
        </p:txBody>
      </p:sp>
      <p:sp>
        <p:nvSpPr>
          <p:cNvPr id="26" name="TextBox 26"/>
          <p:cNvSpPr txBox="1"/>
          <p:nvPr/>
        </p:nvSpPr>
        <p:spPr>
          <a:xfrm>
            <a:off x="3156754" y="3090428"/>
            <a:ext cx="4349522" cy="441643"/>
          </a:xfrm>
          <a:prstGeom prst="rect">
            <a:avLst/>
          </a:prstGeom>
        </p:spPr>
        <p:txBody>
          <a:bodyPr lIns="0" tIns="0" rIns="0" bIns="0" rtlCol="0" anchor="t">
            <a:spAutoFit/>
          </a:bodyPr>
          <a:lstStyle/>
          <a:p>
            <a:pPr>
              <a:lnSpc>
                <a:spcPts val="3542"/>
              </a:lnSpc>
            </a:pPr>
            <a:r>
              <a:rPr lang="en-US" sz="2724">
                <a:solidFill>
                  <a:srgbClr val="000000"/>
                </a:solidFill>
                <a:latin typeface="Be Vietnam"/>
              </a:rPr>
              <a:t>Gabriela González</a:t>
            </a:r>
          </a:p>
        </p:txBody>
      </p:sp>
      <p:sp>
        <p:nvSpPr>
          <p:cNvPr id="27" name="TextBox 27"/>
          <p:cNvSpPr txBox="1"/>
          <p:nvPr/>
        </p:nvSpPr>
        <p:spPr>
          <a:xfrm>
            <a:off x="2120773" y="1606863"/>
            <a:ext cx="11255152" cy="962660"/>
          </a:xfrm>
          <a:prstGeom prst="rect">
            <a:avLst/>
          </a:prstGeom>
        </p:spPr>
        <p:txBody>
          <a:bodyPr lIns="0" tIns="0" rIns="0" bIns="0" rtlCol="0" anchor="t">
            <a:spAutoFit/>
          </a:bodyPr>
          <a:lstStyle/>
          <a:p>
            <a:pPr>
              <a:lnSpc>
                <a:spcPts val="7840"/>
              </a:lnSpc>
            </a:pPr>
            <a:r>
              <a:rPr lang="en-US" sz="5600" spc="84">
                <a:solidFill>
                  <a:srgbClr val="000000"/>
                </a:solidFill>
                <a:latin typeface="Be Vietnam Bold"/>
              </a:rPr>
              <a:t>Quién organiza el juego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4328345" y="5415690"/>
            <a:ext cx="3023117" cy="4511224"/>
            <a:chOff x="0" y="0"/>
            <a:chExt cx="4030823" cy="6014965"/>
          </a:xfrm>
        </p:grpSpPr>
        <p:grpSp>
          <p:nvGrpSpPr>
            <p:cNvPr id="3" name="Group 3"/>
            <p:cNvGrpSpPr/>
            <p:nvPr/>
          </p:nvGrpSpPr>
          <p:grpSpPr>
            <a:xfrm>
              <a:off x="0" y="0"/>
              <a:ext cx="4030823" cy="6014965"/>
              <a:chOff x="0" y="0"/>
              <a:chExt cx="5112767" cy="7629488"/>
            </a:xfrm>
          </p:grpSpPr>
          <p:sp>
            <p:nvSpPr>
              <p:cNvPr id="4" name="Freeform 4"/>
              <p:cNvSpPr/>
              <p:nvPr/>
            </p:nvSpPr>
            <p:spPr>
              <a:xfrm>
                <a:off x="31750" y="31750"/>
                <a:ext cx="5049267" cy="7565988"/>
              </a:xfrm>
              <a:custGeom>
                <a:avLst/>
                <a:gdLst/>
                <a:ahLst/>
                <a:cxnLst/>
                <a:rect l="l" t="t" r="r" b="b"/>
                <a:pathLst>
                  <a:path w="5049267" h="7565988">
                    <a:moveTo>
                      <a:pt x="4956557" y="7565988"/>
                    </a:moveTo>
                    <a:lnTo>
                      <a:pt x="92710" y="7565988"/>
                    </a:lnTo>
                    <a:cubicBezTo>
                      <a:pt x="41910" y="7565988"/>
                      <a:pt x="0" y="7524078"/>
                      <a:pt x="0" y="7473278"/>
                    </a:cubicBezTo>
                    <a:lnTo>
                      <a:pt x="0" y="92710"/>
                    </a:lnTo>
                    <a:cubicBezTo>
                      <a:pt x="0" y="41910"/>
                      <a:pt x="41910" y="0"/>
                      <a:pt x="92710" y="0"/>
                    </a:cubicBezTo>
                    <a:lnTo>
                      <a:pt x="4955287" y="0"/>
                    </a:lnTo>
                    <a:cubicBezTo>
                      <a:pt x="5006087" y="0"/>
                      <a:pt x="5047997" y="41910"/>
                      <a:pt x="5047997" y="92710"/>
                    </a:cubicBezTo>
                    <a:lnTo>
                      <a:pt x="5047997" y="7472007"/>
                    </a:lnTo>
                    <a:cubicBezTo>
                      <a:pt x="5049267" y="7524078"/>
                      <a:pt x="5007357" y="7565988"/>
                      <a:pt x="4956557" y="7565988"/>
                    </a:cubicBezTo>
                    <a:close/>
                  </a:path>
                </a:pathLst>
              </a:custGeom>
              <a:solidFill>
                <a:srgbClr val="FFFFFF"/>
              </a:solidFill>
            </p:spPr>
          </p:sp>
          <p:sp>
            <p:nvSpPr>
              <p:cNvPr id="5" name="Freeform 5"/>
              <p:cNvSpPr/>
              <p:nvPr/>
            </p:nvSpPr>
            <p:spPr>
              <a:xfrm>
                <a:off x="0" y="0"/>
                <a:ext cx="5112767" cy="7629488"/>
              </a:xfrm>
              <a:custGeom>
                <a:avLst/>
                <a:gdLst/>
                <a:ahLst/>
                <a:cxnLst/>
                <a:rect l="l" t="t" r="r" b="b"/>
                <a:pathLst>
                  <a:path w="5112767" h="7629488">
                    <a:moveTo>
                      <a:pt x="4988307" y="59690"/>
                    </a:moveTo>
                    <a:cubicBezTo>
                      <a:pt x="5023867" y="59690"/>
                      <a:pt x="5053077" y="88900"/>
                      <a:pt x="5053077" y="124460"/>
                    </a:cubicBezTo>
                    <a:lnTo>
                      <a:pt x="5053077" y="7505028"/>
                    </a:lnTo>
                    <a:cubicBezTo>
                      <a:pt x="5053077" y="7540588"/>
                      <a:pt x="5023867" y="7569798"/>
                      <a:pt x="4988307" y="7569798"/>
                    </a:cubicBezTo>
                    <a:lnTo>
                      <a:pt x="124460" y="7569798"/>
                    </a:lnTo>
                    <a:cubicBezTo>
                      <a:pt x="88900" y="7569798"/>
                      <a:pt x="59690" y="7540588"/>
                      <a:pt x="59690" y="7505028"/>
                    </a:cubicBezTo>
                    <a:lnTo>
                      <a:pt x="59690" y="124460"/>
                    </a:lnTo>
                    <a:cubicBezTo>
                      <a:pt x="59690" y="88900"/>
                      <a:pt x="88900" y="59690"/>
                      <a:pt x="124460" y="59690"/>
                    </a:cubicBezTo>
                    <a:lnTo>
                      <a:pt x="4988308" y="59690"/>
                    </a:lnTo>
                    <a:moveTo>
                      <a:pt x="4988308" y="0"/>
                    </a:moveTo>
                    <a:lnTo>
                      <a:pt x="124460" y="0"/>
                    </a:lnTo>
                    <a:cubicBezTo>
                      <a:pt x="55880" y="0"/>
                      <a:pt x="0" y="55880"/>
                      <a:pt x="0" y="124460"/>
                    </a:cubicBezTo>
                    <a:lnTo>
                      <a:pt x="0" y="7505028"/>
                    </a:lnTo>
                    <a:cubicBezTo>
                      <a:pt x="0" y="7573607"/>
                      <a:pt x="55880" y="7629488"/>
                      <a:pt x="124460" y="7629488"/>
                    </a:cubicBezTo>
                    <a:lnTo>
                      <a:pt x="4988308" y="7629488"/>
                    </a:lnTo>
                    <a:cubicBezTo>
                      <a:pt x="5056887" y="7629488"/>
                      <a:pt x="5112767" y="7573607"/>
                      <a:pt x="5112767" y="7505028"/>
                    </a:cubicBezTo>
                    <a:lnTo>
                      <a:pt x="5112767" y="124460"/>
                    </a:lnTo>
                    <a:cubicBezTo>
                      <a:pt x="5112767" y="55880"/>
                      <a:pt x="5056887" y="0"/>
                      <a:pt x="4988308" y="0"/>
                    </a:cubicBezTo>
                    <a:close/>
                  </a:path>
                </a:pathLst>
              </a:custGeom>
              <a:solidFill>
                <a:srgbClr val="000000"/>
              </a:solidFill>
            </p:spPr>
          </p:sp>
        </p:grpSp>
        <p:sp>
          <p:nvSpPr>
            <p:cNvPr id="6" name="TextBox 6"/>
            <p:cNvSpPr txBox="1"/>
            <p:nvPr/>
          </p:nvSpPr>
          <p:spPr>
            <a:xfrm>
              <a:off x="294555" y="916089"/>
              <a:ext cx="3462438" cy="2591435"/>
            </a:xfrm>
            <a:prstGeom prst="rect">
              <a:avLst/>
            </a:prstGeom>
          </p:spPr>
          <p:txBody>
            <a:bodyPr lIns="0" tIns="0" rIns="0" bIns="0" rtlCol="0" anchor="t">
              <a:spAutoFit/>
            </a:bodyPr>
            <a:lstStyle/>
            <a:p>
              <a:pPr>
                <a:lnSpc>
                  <a:spcPts val="3120"/>
                </a:lnSpc>
              </a:pPr>
              <a:r>
                <a:rPr lang="en-US" sz="2400">
                  <a:solidFill>
                    <a:srgbClr val="000000"/>
                  </a:solidFill>
                  <a:latin typeface="Be Vietnam"/>
                </a:rPr>
                <a:t>En una misma fila no puede haber números repetidos.</a:t>
              </a:r>
            </a:p>
            <a:p>
              <a:pPr>
                <a:lnSpc>
                  <a:spcPts val="3120"/>
                </a:lnSpc>
              </a:pPr>
              <a:endParaRPr lang="en-US" sz="2400">
                <a:solidFill>
                  <a:srgbClr val="000000"/>
                </a:solidFill>
                <a:latin typeface="Be Vietnam"/>
              </a:endParaRPr>
            </a:p>
          </p:txBody>
        </p:sp>
      </p:grpSp>
      <p:grpSp>
        <p:nvGrpSpPr>
          <p:cNvPr id="7" name="Group 7"/>
          <p:cNvGrpSpPr/>
          <p:nvPr/>
        </p:nvGrpSpPr>
        <p:grpSpPr>
          <a:xfrm>
            <a:off x="-724085" y="-40268"/>
            <a:ext cx="5657850" cy="56578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9" name="Group 9"/>
          <p:cNvGrpSpPr/>
          <p:nvPr/>
        </p:nvGrpSpPr>
        <p:grpSpPr>
          <a:xfrm>
            <a:off x="1028700" y="5415690"/>
            <a:ext cx="3023117" cy="4511224"/>
            <a:chOff x="0" y="0"/>
            <a:chExt cx="4030823" cy="6014965"/>
          </a:xfrm>
        </p:grpSpPr>
        <p:grpSp>
          <p:nvGrpSpPr>
            <p:cNvPr id="10" name="Group 10"/>
            <p:cNvGrpSpPr/>
            <p:nvPr/>
          </p:nvGrpSpPr>
          <p:grpSpPr>
            <a:xfrm>
              <a:off x="0" y="0"/>
              <a:ext cx="4030823" cy="6014965"/>
              <a:chOff x="0" y="0"/>
              <a:chExt cx="5112767" cy="7629488"/>
            </a:xfrm>
          </p:grpSpPr>
          <p:sp>
            <p:nvSpPr>
              <p:cNvPr id="11" name="Freeform 11"/>
              <p:cNvSpPr/>
              <p:nvPr/>
            </p:nvSpPr>
            <p:spPr>
              <a:xfrm>
                <a:off x="31750" y="31750"/>
                <a:ext cx="5049267" cy="7565988"/>
              </a:xfrm>
              <a:custGeom>
                <a:avLst/>
                <a:gdLst/>
                <a:ahLst/>
                <a:cxnLst/>
                <a:rect l="l" t="t" r="r" b="b"/>
                <a:pathLst>
                  <a:path w="5049267" h="7565988">
                    <a:moveTo>
                      <a:pt x="4956557" y="7565988"/>
                    </a:moveTo>
                    <a:lnTo>
                      <a:pt x="92710" y="7565988"/>
                    </a:lnTo>
                    <a:cubicBezTo>
                      <a:pt x="41910" y="7565988"/>
                      <a:pt x="0" y="7524078"/>
                      <a:pt x="0" y="7473278"/>
                    </a:cubicBezTo>
                    <a:lnTo>
                      <a:pt x="0" y="92710"/>
                    </a:lnTo>
                    <a:cubicBezTo>
                      <a:pt x="0" y="41910"/>
                      <a:pt x="41910" y="0"/>
                      <a:pt x="92710" y="0"/>
                    </a:cubicBezTo>
                    <a:lnTo>
                      <a:pt x="4955287" y="0"/>
                    </a:lnTo>
                    <a:cubicBezTo>
                      <a:pt x="5006087" y="0"/>
                      <a:pt x="5047997" y="41910"/>
                      <a:pt x="5047997" y="92710"/>
                    </a:cubicBezTo>
                    <a:lnTo>
                      <a:pt x="5047997" y="7472007"/>
                    </a:lnTo>
                    <a:cubicBezTo>
                      <a:pt x="5049267" y="7524078"/>
                      <a:pt x="5007357" y="7565988"/>
                      <a:pt x="4956557" y="7565988"/>
                    </a:cubicBezTo>
                    <a:close/>
                  </a:path>
                </a:pathLst>
              </a:custGeom>
              <a:solidFill>
                <a:srgbClr val="FFFFFF"/>
              </a:solidFill>
            </p:spPr>
          </p:sp>
          <p:sp>
            <p:nvSpPr>
              <p:cNvPr id="12" name="Freeform 12"/>
              <p:cNvSpPr/>
              <p:nvPr/>
            </p:nvSpPr>
            <p:spPr>
              <a:xfrm>
                <a:off x="0" y="0"/>
                <a:ext cx="5112767" cy="7629488"/>
              </a:xfrm>
              <a:custGeom>
                <a:avLst/>
                <a:gdLst/>
                <a:ahLst/>
                <a:cxnLst/>
                <a:rect l="l" t="t" r="r" b="b"/>
                <a:pathLst>
                  <a:path w="5112767" h="7629488">
                    <a:moveTo>
                      <a:pt x="4988307" y="59690"/>
                    </a:moveTo>
                    <a:cubicBezTo>
                      <a:pt x="5023867" y="59690"/>
                      <a:pt x="5053077" y="88900"/>
                      <a:pt x="5053077" y="124460"/>
                    </a:cubicBezTo>
                    <a:lnTo>
                      <a:pt x="5053077" y="7505028"/>
                    </a:lnTo>
                    <a:cubicBezTo>
                      <a:pt x="5053077" y="7540588"/>
                      <a:pt x="5023867" y="7569798"/>
                      <a:pt x="4988307" y="7569798"/>
                    </a:cubicBezTo>
                    <a:lnTo>
                      <a:pt x="124460" y="7569798"/>
                    </a:lnTo>
                    <a:cubicBezTo>
                      <a:pt x="88900" y="7569798"/>
                      <a:pt x="59690" y="7540588"/>
                      <a:pt x="59690" y="7505028"/>
                    </a:cubicBezTo>
                    <a:lnTo>
                      <a:pt x="59690" y="124460"/>
                    </a:lnTo>
                    <a:cubicBezTo>
                      <a:pt x="59690" y="88900"/>
                      <a:pt x="88900" y="59690"/>
                      <a:pt x="124460" y="59690"/>
                    </a:cubicBezTo>
                    <a:lnTo>
                      <a:pt x="4988308" y="59690"/>
                    </a:lnTo>
                    <a:moveTo>
                      <a:pt x="4988308" y="0"/>
                    </a:moveTo>
                    <a:lnTo>
                      <a:pt x="124460" y="0"/>
                    </a:lnTo>
                    <a:cubicBezTo>
                      <a:pt x="55880" y="0"/>
                      <a:pt x="0" y="55880"/>
                      <a:pt x="0" y="124460"/>
                    </a:cubicBezTo>
                    <a:lnTo>
                      <a:pt x="0" y="7505028"/>
                    </a:lnTo>
                    <a:cubicBezTo>
                      <a:pt x="0" y="7573607"/>
                      <a:pt x="55880" y="7629488"/>
                      <a:pt x="124460" y="7629488"/>
                    </a:cubicBezTo>
                    <a:lnTo>
                      <a:pt x="4988308" y="7629488"/>
                    </a:lnTo>
                    <a:cubicBezTo>
                      <a:pt x="5056887" y="7629488"/>
                      <a:pt x="5112767" y="7573607"/>
                      <a:pt x="5112767" y="7505028"/>
                    </a:cubicBezTo>
                    <a:lnTo>
                      <a:pt x="5112767" y="124460"/>
                    </a:lnTo>
                    <a:cubicBezTo>
                      <a:pt x="5112767" y="55880"/>
                      <a:pt x="5056887" y="0"/>
                      <a:pt x="4988308" y="0"/>
                    </a:cubicBezTo>
                    <a:close/>
                  </a:path>
                </a:pathLst>
              </a:custGeom>
              <a:solidFill>
                <a:srgbClr val="000000"/>
              </a:solidFill>
            </p:spPr>
          </p:sp>
        </p:grpSp>
        <p:sp>
          <p:nvSpPr>
            <p:cNvPr id="13" name="TextBox 13"/>
            <p:cNvSpPr txBox="1"/>
            <p:nvPr/>
          </p:nvSpPr>
          <p:spPr>
            <a:xfrm>
              <a:off x="294555" y="916089"/>
              <a:ext cx="3462438" cy="2591435"/>
            </a:xfrm>
            <a:prstGeom prst="rect">
              <a:avLst/>
            </a:prstGeom>
          </p:spPr>
          <p:txBody>
            <a:bodyPr lIns="0" tIns="0" rIns="0" bIns="0" rtlCol="0" anchor="t">
              <a:spAutoFit/>
            </a:bodyPr>
            <a:lstStyle/>
            <a:p>
              <a:pPr>
                <a:lnSpc>
                  <a:spcPts val="3120"/>
                </a:lnSpc>
              </a:pPr>
              <a:r>
                <a:rPr lang="en-US" sz="2400">
                  <a:solidFill>
                    <a:srgbClr val="000000"/>
                  </a:solidFill>
                  <a:latin typeface="Be Vietnam"/>
                </a:rPr>
                <a:t>Hay que completar las casillas vacías con un solo número del 1 al 9.</a:t>
              </a:r>
            </a:p>
          </p:txBody>
        </p:sp>
      </p:grpSp>
      <p:grpSp>
        <p:nvGrpSpPr>
          <p:cNvPr id="14" name="Group 14"/>
          <p:cNvGrpSpPr/>
          <p:nvPr/>
        </p:nvGrpSpPr>
        <p:grpSpPr>
          <a:xfrm>
            <a:off x="7583490" y="5415690"/>
            <a:ext cx="3023117" cy="4626000"/>
            <a:chOff x="0" y="0"/>
            <a:chExt cx="4030823" cy="6168000"/>
          </a:xfrm>
        </p:grpSpPr>
        <p:grpSp>
          <p:nvGrpSpPr>
            <p:cNvPr id="15" name="Group 15"/>
            <p:cNvGrpSpPr/>
            <p:nvPr/>
          </p:nvGrpSpPr>
          <p:grpSpPr>
            <a:xfrm>
              <a:off x="0" y="0"/>
              <a:ext cx="4030823" cy="6168000"/>
              <a:chOff x="0" y="0"/>
              <a:chExt cx="5112767" cy="7823600"/>
            </a:xfrm>
          </p:grpSpPr>
          <p:sp>
            <p:nvSpPr>
              <p:cNvPr id="16" name="Freeform 16"/>
              <p:cNvSpPr/>
              <p:nvPr/>
            </p:nvSpPr>
            <p:spPr>
              <a:xfrm>
                <a:off x="31750" y="31750"/>
                <a:ext cx="5049267" cy="7760100"/>
              </a:xfrm>
              <a:custGeom>
                <a:avLst/>
                <a:gdLst/>
                <a:ahLst/>
                <a:cxnLst/>
                <a:rect l="l" t="t" r="r" b="b"/>
                <a:pathLst>
                  <a:path w="5049267" h="7760100">
                    <a:moveTo>
                      <a:pt x="4956557" y="7760100"/>
                    </a:moveTo>
                    <a:lnTo>
                      <a:pt x="92710" y="7760100"/>
                    </a:lnTo>
                    <a:cubicBezTo>
                      <a:pt x="41910" y="7760100"/>
                      <a:pt x="0" y="7718190"/>
                      <a:pt x="0" y="7667390"/>
                    </a:cubicBezTo>
                    <a:lnTo>
                      <a:pt x="0" y="92710"/>
                    </a:lnTo>
                    <a:cubicBezTo>
                      <a:pt x="0" y="41910"/>
                      <a:pt x="41910" y="0"/>
                      <a:pt x="92710" y="0"/>
                    </a:cubicBezTo>
                    <a:lnTo>
                      <a:pt x="4955287" y="0"/>
                    </a:lnTo>
                    <a:cubicBezTo>
                      <a:pt x="5006087" y="0"/>
                      <a:pt x="5047997" y="41910"/>
                      <a:pt x="5047997" y="92710"/>
                    </a:cubicBezTo>
                    <a:lnTo>
                      <a:pt x="5047997" y="7666120"/>
                    </a:lnTo>
                    <a:cubicBezTo>
                      <a:pt x="5049267" y="7718190"/>
                      <a:pt x="5007357" y="7760100"/>
                      <a:pt x="4956557" y="7760100"/>
                    </a:cubicBezTo>
                    <a:close/>
                  </a:path>
                </a:pathLst>
              </a:custGeom>
              <a:solidFill>
                <a:srgbClr val="FFFFFF"/>
              </a:solidFill>
            </p:spPr>
          </p:sp>
          <p:sp>
            <p:nvSpPr>
              <p:cNvPr id="17" name="Freeform 17"/>
              <p:cNvSpPr/>
              <p:nvPr/>
            </p:nvSpPr>
            <p:spPr>
              <a:xfrm>
                <a:off x="0" y="0"/>
                <a:ext cx="5112767" cy="7823600"/>
              </a:xfrm>
              <a:custGeom>
                <a:avLst/>
                <a:gdLst/>
                <a:ahLst/>
                <a:cxnLst/>
                <a:rect l="l" t="t" r="r" b="b"/>
                <a:pathLst>
                  <a:path w="5112767" h="7823600">
                    <a:moveTo>
                      <a:pt x="4988307" y="59690"/>
                    </a:moveTo>
                    <a:cubicBezTo>
                      <a:pt x="5023867" y="59690"/>
                      <a:pt x="5053077" y="88900"/>
                      <a:pt x="5053077" y="124460"/>
                    </a:cubicBezTo>
                    <a:lnTo>
                      <a:pt x="5053077" y="7699140"/>
                    </a:lnTo>
                    <a:cubicBezTo>
                      <a:pt x="5053077" y="7734700"/>
                      <a:pt x="5023867" y="7763910"/>
                      <a:pt x="4988307" y="7763910"/>
                    </a:cubicBezTo>
                    <a:lnTo>
                      <a:pt x="124460" y="7763910"/>
                    </a:lnTo>
                    <a:cubicBezTo>
                      <a:pt x="88900" y="7763910"/>
                      <a:pt x="59690" y="7734700"/>
                      <a:pt x="59690" y="7699140"/>
                    </a:cubicBezTo>
                    <a:lnTo>
                      <a:pt x="59690" y="124460"/>
                    </a:lnTo>
                    <a:cubicBezTo>
                      <a:pt x="59690" y="88900"/>
                      <a:pt x="88900" y="59690"/>
                      <a:pt x="124460" y="59690"/>
                    </a:cubicBezTo>
                    <a:lnTo>
                      <a:pt x="4988308" y="59690"/>
                    </a:lnTo>
                    <a:moveTo>
                      <a:pt x="4988308" y="0"/>
                    </a:moveTo>
                    <a:lnTo>
                      <a:pt x="124460" y="0"/>
                    </a:lnTo>
                    <a:cubicBezTo>
                      <a:pt x="55880" y="0"/>
                      <a:pt x="0" y="55880"/>
                      <a:pt x="0" y="124460"/>
                    </a:cubicBezTo>
                    <a:lnTo>
                      <a:pt x="0" y="7699140"/>
                    </a:lnTo>
                    <a:cubicBezTo>
                      <a:pt x="0" y="7767720"/>
                      <a:pt x="55880" y="7823600"/>
                      <a:pt x="124460" y="7823600"/>
                    </a:cubicBezTo>
                    <a:lnTo>
                      <a:pt x="4988308" y="7823600"/>
                    </a:lnTo>
                    <a:cubicBezTo>
                      <a:pt x="5056887" y="7823600"/>
                      <a:pt x="5112767" y="7767720"/>
                      <a:pt x="5112767" y="7699140"/>
                    </a:cubicBezTo>
                    <a:lnTo>
                      <a:pt x="5112767" y="124460"/>
                    </a:lnTo>
                    <a:cubicBezTo>
                      <a:pt x="5112767" y="55880"/>
                      <a:pt x="5056887" y="0"/>
                      <a:pt x="4988308" y="0"/>
                    </a:cubicBezTo>
                    <a:close/>
                  </a:path>
                </a:pathLst>
              </a:custGeom>
              <a:solidFill>
                <a:srgbClr val="000000"/>
              </a:solidFill>
            </p:spPr>
          </p:sp>
        </p:grpSp>
        <p:sp>
          <p:nvSpPr>
            <p:cNvPr id="18" name="TextBox 18"/>
            <p:cNvSpPr txBox="1"/>
            <p:nvPr/>
          </p:nvSpPr>
          <p:spPr>
            <a:xfrm>
              <a:off x="294555" y="916089"/>
              <a:ext cx="3462438" cy="4153535"/>
            </a:xfrm>
            <a:prstGeom prst="rect">
              <a:avLst/>
            </a:prstGeom>
          </p:spPr>
          <p:txBody>
            <a:bodyPr lIns="0" tIns="0" rIns="0" bIns="0" rtlCol="0" anchor="t">
              <a:spAutoFit/>
            </a:bodyPr>
            <a:lstStyle/>
            <a:p>
              <a:pPr>
                <a:lnSpc>
                  <a:spcPts val="3120"/>
                </a:lnSpc>
              </a:pPr>
              <a:r>
                <a:rPr lang="en-US" sz="2400">
                  <a:solidFill>
                    <a:srgbClr val="000000"/>
                  </a:solidFill>
                  <a:latin typeface="Be Vietnam"/>
                </a:rPr>
                <a:t>En una misma columna no puede haber números repetidos.</a:t>
              </a: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p:txBody>
        </p:sp>
      </p:grpSp>
      <p:grpSp>
        <p:nvGrpSpPr>
          <p:cNvPr id="19" name="Group 19"/>
          <p:cNvGrpSpPr/>
          <p:nvPr/>
        </p:nvGrpSpPr>
        <p:grpSpPr>
          <a:xfrm>
            <a:off x="14145888" y="5415690"/>
            <a:ext cx="3023117" cy="4576312"/>
            <a:chOff x="0" y="0"/>
            <a:chExt cx="4030823" cy="6101749"/>
          </a:xfrm>
        </p:grpSpPr>
        <p:grpSp>
          <p:nvGrpSpPr>
            <p:cNvPr id="20" name="Group 20"/>
            <p:cNvGrpSpPr/>
            <p:nvPr/>
          </p:nvGrpSpPr>
          <p:grpSpPr>
            <a:xfrm>
              <a:off x="0" y="0"/>
              <a:ext cx="4030823" cy="6101749"/>
              <a:chOff x="0" y="0"/>
              <a:chExt cx="5112767" cy="7739565"/>
            </a:xfrm>
          </p:grpSpPr>
          <p:sp>
            <p:nvSpPr>
              <p:cNvPr id="21" name="Freeform 21"/>
              <p:cNvSpPr/>
              <p:nvPr/>
            </p:nvSpPr>
            <p:spPr>
              <a:xfrm>
                <a:off x="31750" y="31750"/>
                <a:ext cx="5049267" cy="7676066"/>
              </a:xfrm>
              <a:custGeom>
                <a:avLst/>
                <a:gdLst/>
                <a:ahLst/>
                <a:cxnLst/>
                <a:rect l="l" t="t" r="r" b="b"/>
                <a:pathLst>
                  <a:path w="5049267" h="7676066">
                    <a:moveTo>
                      <a:pt x="4956557" y="7676066"/>
                    </a:moveTo>
                    <a:lnTo>
                      <a:pt x="92710" y="7676066"/>
                    </a:lnTo>
                    <a:cubicBezTo>
                      <a:pt x="41910" y="7676066"/>
                      <a:pt x="0" y="7634156"/>
                      <a:pt x="0" y="7583356"/>
                    </a:cubicBezTo>
                    <a:lnTo>
                      <a:pt x="0" y="92710"/>
                    </a:lnTo>
                    <a:cubicBezTo>
                      <a:pt x="0" y="41910"/>
                      <a:pt x="41910" y="0"/>
                      <a:pt x="92710" y="0"/>
                    </a:cubicBezTo>
                    <a:lnTo>
                      <a:pt x="4955287" y="0"/>
                    </a:lnTo>
                    <a:cubicBezTo>
                      <a:pt x="5006087" y="0"/>
                      <a:pt x="5047997" y="41910"/>
                      <a:pt x="5047997" y="92710"/>
                    </a:cubicBezTo>
                    <a:lnTo>
                      <a:pt x="5047997" y="7582085"/>
                    </a:lnTo>
                    <a:cubicBezTo>
                      <a:pt x="5049267" y="7634156"/>
                      <a:pt x="5007357" y="7676066"/>
                      <a:pt x="4956557" y="7676066"/>
                    </a:cubicBezTo>
                    <a:close/>
                  </a:path>
                </a:pathLst>
              </a:custGeom>
              <a:solidFill>
                <a:srgbClr val="FFFFFF"/>
              </a:solidFill>
            </p:spPr>
          </p:sp>
          <p:sp>
            <p:nvSpPr>
              <p:cNvPr id="22" name="Freeform 22"/>
              <p:cNvSpPr/>
              <p:nvPr/>
            </p:nvSpPr>
            <p:spPr>
              <a:xfrm>
                <a:off x="0" y="0"/>
                <a:ext cx="5112767" cy="7739566"/>
              </a:xfrm>
              <a:custGeom>
                <a:avLst/>
                <a:gdLst/>
                <a:ahLst/>
                <a:cxnLst/>
                <a:rect l="l" t="t" r="r" b="b"/>
                <a:pathLst>
                  <a:path w="5112767" h="7739566">
                    <a:moveTo>
                      <a:pt x="4988307" y="59690"/>
                    </a:moveTo>
                    <a:cubicBezTo>
                      <a:pt x="5023867" y="59690"/>
                      <a:pt x="5053077" y="88900"/>
                      <a:pt x="5053077" y="124460"/>
                    </a:cubicBezTo>
                    <a:lnTo>
                      <a:pt x="5053077" y="7615106"/>
                    </a:lnTo>
                    <a:cubicBezTo>
                      <a:pt x="5053077" y="7650666"/>
                      <a:pt x="5023867" y="7679875"/>
                      <a:pt x="4988307" y="7679875"/>
                    </a:cubicBezTo>
                    <a:lnTo>
                      <a:pt x="124460" y="7679875"/>
                    </a:lnTo>
                    <a:cubicBezTo>
                      <a:pt x="88900" y="7679875"/>
                      <a:pt x="59690" y="7650666"/>
                      <a:pt x="59690" y="7615106"/>
                    </a:cubicBezTo>
                    <a:lnTo>
                      <a:pt x="59690" y="124460"/>
                    </a:lnTo>
                    <a:cubicBezTo>
                      <a:pt x="59690" y="88900"/>
                      <a:pt x="88900" y="59690"/>
                      <a:pt x="124460" y="59690"/>
                    </a:cubicBezTo>
                    <a:lnTo>
                      <a:pt x="4988308" y="59690"/>
                    </a:lnTo>
                    <a:moveTo>
                      <a:pt x="4988308" y="0"/>
                    </a:moveTo>
                    <a:lnTo>
                      <a:pt x="124460" y="0"/>
                    </a:lnTo>
                    <a:cubicBezTo>
                      <a:pt x="55880" y="0"/>
                      <a:pt x="0" y="55880"/>
                      <a:pt x="0" y="124460"/>
                    </a:cubicBezTo>
                    <a:lnTo>
                      <a:pt x="0" y="7615106"/>
                    </a:lnTo>
                    <a:cubicBezTo>
                      <a:pt x="0" y="7683685"/>
                      <a:pt x="55880" y="7739566"/>
                      <a:pt x="124460" y="7739566"/>
                    </a:cubicBezTo>
                    <a:lnTo>
                      <a:pt x="4988308" y="7739566"/>
                    </a:lnTo>
                    <a:cubicBezTo>
                      <a:pt x="5056887" y="7739566"/>
                      <a:pt x="5112767" y="7683685"/>
                      <a:pt x="5112767" y="7615106"/>
                    </a:cubicBezTo>
                    <a:lnTo>
                      <a:pt x="5112767" y="124460"/>
                    </a:lnTo>
                    <a:cubicBezTo>
                      <a:pt x="5112767" y="55880"/>
                      <a:pt x="5056887" y="0"/>
                      <a:pt x="4988308" y="0"/>
                    </a:cubicBezTo>
                    <a:close/>
                  </a:path>
                </a:pathLst>
              </a:custGeom>
              <a:solidFill>
                <a:srgbClr val="000000"/>
              </a:solidFill>
            </p:spPr>
          </p:sp>
        </p:grpSp>
        <p:sp>
          <p:nvSpPr>
            <p:cNvPr id="23" name="TextBox 23"/>
            <p:cNvSpPr txBox="1"/>
            <p:nvPr/>
          </p:nvSpPr>
          <p:spPr>
            <a:xfrm>
              <a:off x="294555" y="916089"/>
              <a:ext cx="3462438" cy="4674235"/>
            </a:xfrm>
            <a:prstGeom prst="rect">
              <a:avLst/>
            </a:prstGeom>
          </p:spPr>
          <p:txBody>
            <a:bodyPr lIns="0" tIns="0" rIns="0" bIns="0" rtlCol="0" anchor="t">
              <a:spAutoFit/>
            </a:bodyPr>
            <a:lstStyle/>
            <a:p>
              <a:pPr>
                <a:lnSpc>
                  <a:spcPts val="3120"/>
                </a:lnSpc>
              </a:pPr>
              <a:r>
                <a:rPr lang="en-US" sz="2400">
                  <a:solidFill>
                    <a:srgbClr val="000000"/>
                  </a:solidFill>
                  <a:latin typeface="Be Vietnam"/>
                </a:rPr>
                <a:t>La solución de un sudoku es única.</a:t>
              </a: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p:txBody>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19820" y="3156255"/>
            <a:ext cx="3974490" cy="3974490"/>
          </a:xfrm>
          <a:prstGeom prst="rect">
            <a:avLst/>
          </a:prstGeom>
        </p:spPr>
      </p:pic>
      <p:grpSp>
        <p:nvGrpSpPr>
          <p:cNvPr id="25" name="Group 25"/>
          <p:cNvGrpSpPr/>
          <p:nvPr/>
        </p:nvGrpSpPr>
        <p:grpSpPr>
          <a:xfrm>
            <a:off x="1050299" y="1518791"/>
            <a:ext cx="16209001" cy="2539732"/>
            <a:chOff x="0" y="0"/>
            <a:chExt cx="27413043" cy="4295255"/>
          </a:xfrm>
        </p:grpSpPr>
        <p:sp>
          <p:nvSpPr>
            <p:cNvPr id="26" name="Freeform 26"/>
            <p:cNvSpPr/>
            <p:nvPr/>
          </p:nvSpPr>
          <p:spPr>
            <a:xfrm>
              <a:off x="31750" y="31750"/>
              <a:ext cx="27349543" cy="4231754"/>
            </a:xfrm>
            <a:custGeom>
              <a:avLst/>
              <a:gdLst/>
              <a:ahLst/>
              <a:cxnLst/>
              <a:rect l="l" t="t" r="r" b="b"/>
              <a:pathLst>
                <a:path w="27349543" h="4231754">
                  <a:moveTo>
                    <a:pt x="27256832" y="4231754"/>
                  </a:moveTo>
                  <a:lnTo>
                    <a:pt x="92710" y="4231754"/>
                  </a:lnTo>
                  <a:cubicBezTo>
                    <a:pt x="41910" y="4231754"/>
                    <a:pt x="0" y="4189845"/>
                    <a:pt x="0" y="4139045"/>
                  </a:cubicBezTo>
                  <a:lnTo>
                    <a:pt x="0" y="92710"/>
                  </a:lnTo>
                  <a:cubicBezTo>
                    <a:pt x="0" y="41910"/>
                    <a:pt x="41910" y="0"/>
                    <a:pt x="92710" y="0"/>
                  </a:cubicBezTo>
                  <a:lnTo>
                    <a:pt x="27255564" y="0"/>
                  </a:lnTo>
                  <a:cubicBezTo>
                    <a:pt x="27306364" y="0"/>
                    <a:pt x="27348272" y="41910"/>
                    <a:pt x="27348272" y="92710"/>
                  </a:cubicBezTo>
                  <a:lnTo>
                    <a:pt x="27348272" y="4137775"/>
                  </a:lnTo>
                  <a:cubicBezTo>
                    <a:pt x="27349543" y="4189845"/>
                    <a:pt x="27307632" y="4231754"/>
                    <a:pt x="27256832" y="4231754"/>
                  </a:cubicBezTo>
                  <a:close/>
                </a:path>
              </a:pathLst>
            </a:custGeom>
            <a:solidFill>
              <a:srgbClr val="FFFFFF"/>
            </a:solidFill>
          </p:spPr>
        </p:sp>
        <p:sp>
          <p:nvSpPr>
            <p:cNvPr id="27" name="Freeform 27"/>
            <p:cNvSpPr/>
            <p:nvPr/>
          </p:nvSpPr>
          <p:spPr>
            <a:xfrm>
              <a:off x="0" y="0"/>
              <a:ext cx="27413043" cy="4295255"/>
            </a:xfrm>
            <a:custGeom>
              <a:avLst/>
              <a:gdLst/>
              <a:ahLst/>
              <a:cxnLst/>
              <a:rect l="l" t="t" r="r" b="b"/>
              <a:pathLst>
                <a:path w="27413043" h="4295255">
                  <a:moveTo>
                    <a:pt x="27288582" y="59690"/>
                  </a:moveTo>
                  <a:cubicBezTo>
                    <a:pt x="27324143" y="59690"/>
                    <a:pt x="27353354" y="88900"/>
                    <a:pt x="27353354" y="124460"/>
                  </a:cubicBezTo>
                  <a:lnTo>
                    <a:pt x="27353354" y="4170795"/>
                  </a:lnTo>
                  <a:cubicBezTo>
                    <a:pt x="27353354" y="4206355"/>
                    <a:pt x="27324143" y="4235565"/>
                    <a:pt x="27288582" y="4235565"/>
                  </a:cubicBezTo>
                  <a:lnTo>
                    <a:pt x="124460" y="4235565"/>
                  </a:lnTo>
                  <a:cubicBezTo>
                    <a:pt x="88900" y="4235565"/>
                    <a:pt x="59690" y="4206355"/>
                    <a:pt x="59690" y="4170795"/>
                  </a:cubicBezTo>
                  <a:lnTo>
                    <a:pt x="59690" y="124460"/>
                  </a:lnTo>
                  <a:cubicBezTo>
                    <a:pt x="59690" y="88900"/>
                    <a:pt x="88900" y="59690"/>
                    <a:pt x="124460" y="59690"/>
                  </a:cubicBezTo>
                  <a:lnTo>
                    <a:pt x="27288582" y="59690"/>
                  </a:lnTo>
                  <a:moveTo>
                    <a:pt x="27288582" y="0"/>
                  </a:moveTo>
                  <a:lnTo>
                    <a:pt x="124460" y="0"/>
                  </a:lnTo>
                  <a:cubicBezTo>
                    <a:pt x="55880" y="0"/>
                    <a:pt x="0" y="55880"/>
                    <a:pt x="0" y="124460"/>
                  </a:cubicBezTo>
                  <a:lnTo>
                    <a:pt x="0" y="4170795"/>
                  </a:lnTo>
                  <a:cubicBezTo>
                    <a:pt x="0" y="4239375"/>
                    <a:pt x="55880" y="4295255"/>
                    <a:pt x="124460" y="4295255"/>
                  </a:cubicBezTo>
                  <a:lnTo>
                    <a:pt x="27288582" y="4295255"/>
                  </a:lnTo>
                  <a:cubicBezTo>
                    <a:pt x="27357164" y="4295255"/>
                    <a:pt x="27413043" y="4239375"/>
                    <a:pt x="27413043" y="4170795"/>
                  </a:cubicBezTo>
                  <a:lnTo>
                    <a:pt x="27413043" y="124460"/>
                  </a:lnTo>
                  <a:cubicBezTo>
                    <a:pt x="27413043" y="55880"/>
                    <a:pt x="27357164" y="0"/>
                    <a:pt x="27288582" y="0"/>
                  </a:cubicBezTo>
                  <a:close/>
                </a:path>
              </a:pathLst>
            </a:custGeom>
            <a:solidFill>
              <a:srgbClr val="000000"/>
            </a:solidFill>
          </p:spPr>
        </p:sp>
      </p:grpSp>
      <p:grpSp>
        <p:nvGrpSpPr>
          <p:cNvPr id="28" name="Group 28"/>
          <p:cNvGrpSpPr/>
          <p:nvPr/>
        </p:nvGrpSpPr>
        <p:grpSpPr>
          <a:xfrm>
            <a:off x="2086001" y="4961432"/>
            <a:ext cx="908516" cy="908516"/>
            <a:chOff x="0" y="0"/>
            <a:chExt cx="1211355" cy="1211355"/>
          </a:xfrm>
        </p:grpSpPr>
        <p:grpSp>
          <p:nvGrpSpPr>
            <p:cNvPr id="29" name="Group 29"/>
            <p:cNvGrpSpPr/>
            <p:nvPr/>
          </p:nvGrpSpPr>
          <p:grpSpPr>
            <a:xfrm>
              <a:off x="0" y="0"/>
              <a:ext cx="1211355" cy="1211355"/>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1" name="TextBox 31"/>
            <p:cNvSpPr txBox="1"/>
            <p:nvPr/>
          </p:nvSpPr>
          <p:spPr>
            <a:xfrm>
              <a:off x="249092" y="257909"/>
              <a:ext cx="713170" cy="579332"/>
            </a:xfrm>
            <a:prstGeom prst="rect">
              <a:avLst/>
            </a:prstGeom>
          </p:spPr>
          <p:txBody>
            <a:bodyPr lIns="0" tIns="0" rIns="0" bIns="0" rtlCol="0" anchor="t">
              <a:spAutoFit/>
            </a:bodyPr>
            <a:lstStyle/>
            <a:p>
              <a:pPr algn="ctr">
                <a:lnSpc>
                  <a:spcPts val="3542"/>
                </a:lnSpc>
                <a:spcBef>
                  <a:spcPct val="0"/>
                </a:spcBef>
              </a:pPr>
              <a:r>
                <a:rPr lang="en-US" sz="2724">
                  <a:solidFill>
                    <a:srgbClr val="FFFFFF"/>
                  </a:solidFill>
                  <a:latin typeface="Be Vietnam Bold"/>
                </a:rPr>
                <a:t>1</a:t>
              </a:r>
            </a:p>
          </p:txBody>
        </p:sp>
      </p:grpSp>
      <p:grpSp>
        <p:nvGrpSpPr>
          <p:cNvPr id="32" name="Group 32"/>
          <p:cNvGrpSpPr/>
          <p:nvPr/>
        </p:nvGrpSpPr>
        <p:grpSpPr>
          <a:xfrm>
            <a:off x="5385646" y="4961432"/>
            <a:ext cx="908516" cy="903754"/>
            <a:chOff x="0" y="0"/>
            <a:chExt cx="1211355" cy="1205005"/>
          </a:xfrm>
        </p:grpSpPr>
        <p:grpSp>
          <p:nvGrpSpPr>
            <p:cNvPr id="33" name="Group 33"/>
            <p:cNvGrpSpPr/>
            <p:nvPr/>
          </p:nvGrpSpPr>
          <p:grpSpPr>
            <a:xfrm>
              <a:off x="0" y="0"/>
              <a:ext cx="1211355" cy="1205005"/>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5" name="TextBox 35"/>
            <p:cNvSpPr txBox="1"/>
            <p:nvPr/>
          </p:nvSpPr>
          <p:spPr>
            <a:xfrm>
              <a:off x="249092" y="257909"/>
              <a:ext cx="713170" cy="579332"/>
            </a:xfrm>
            <a:prstGeom prst="rect">
              <a:avLst/>
            </a:prstGeom>
          </p:spPr>
          <p:txBody>
            <a:bodyPr lIns="0" tIns="0" rIns="0" bIns="0" rtlCol="0" anchor="t">
              <a:spAutoFit/>
            </a:bodyPr>
            <a:lstStyle/>
            <a:p>
              <a:pPr algn="ctr">
                <a:lnSpc>
                  <a:spcPts val="3542"/>
                </a:lnSpc>
                <a:spcBef>
                  <a:spcPct val="0"/>
                </a:spcBef>
              </a:pPr>
              <a:r>
                <a:rPr lang="en-US" sz="2724">
                  <a:solidFill>
                    <a:srgbClr val="FFFFFF"/>
                  </a:solidFill>
                  <a:latin typeface="Be Vietnam Bold"/>
                </a:rPr>
                <a:t>2</a:t>
              </a:r>
            </a:p>
          </p:txBody>
        </p:sp>
      </p:grpSp>
      <p:grpSp>
        <p:nvGrpSpPr>
          <p:cNvPr id="36" name="Group 36"/>
          <p:cNvGrpSpPr/>
          <p:nvPr/>
        </p:nvGrpSpPr>
        <p:grpSpPr>
          <a:xfrm>
            <a:off x="8640791" y="4961432"/>
            <a:ext cx="908516" cy="903754"/>
            <a:chOff x="0" y="0"/>
            <a:chExt cx="1211355" cy="1205005"/>
          </a:xfrm>
        </p:grpSpPr>
        <p:grpSp>
          <p:nvGrpSpPr>
            <p:cNvPr id="37" name="Group 37"/>
            <p:cNvGrpSpPr/>
            <p:nvPr/>
          </p:nvGrpSpPr>
          <p:grpSpPr>
            <a:xfrm>
              <a:off x="0" y="0"/>
              <a:ext cx="1211355" cy="1205005"/>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9" name="TextBox 39"/>
            <p:cNvSpPr txBox="1"/>
            <p:nvPr/>
          </p:nvSpPr>
          <p:spPr>
            <a:xfrm>
              <a:off x="249092" y="257909"/>
              <a:ext cx="713170" cy="579332"/>
            </a:xfrm>
            <a:prstGeom prst="rect">
              <a:avLst/>
            </a:prstGeom>
          </p:spPr>
          <p:txBody>
            <a:bodyPr lIns="0" tIns="0" rIns="0" bIns="0" rtlCol="0" anchor="t">
              <a:spAutoFit/>
            </a:bodyPr>
            <a:lstStyle/>
            <a:p>
              <a:pPr algn="ctr">
                <a:lnSpc>
                  <a:spcPts val="3542"/>
                </a:lnSpc>
                <a:spcBef>
                  <a:spcPct val="0"/>
                </a:spcBef>
              </a:pPr>
              <a:r>
                <a:rPr lang="en-US" sz="2724">
                  <a:solidFill>
                    <a:srgbClr val="FFFFFF"/>
                  </a:solidFill>
                  <a:latin typeface="Be Vietnam Bold"/>
                </a:rPr>
                <a:t>3</a:t>
              </a:r>
            </a:p>
          </p:txBody>
        </p:sp>
      </p:grpSp>
      <p:grpSp>
        <p:nvGrpSpPr>
          <p:cNvPr id="40" name="Group 40"/>
          <p:cNvGrpSpPr/>
          <p:nvPr/>
        </p:nvGrpSpPr>
        <p:grpSpPr>
          <a:xfrm>
            <a:off x="10875364" y="5413309"/>
            <a:ext cx="3023117" cy="4626000"/>
            <a:chOff x="0" y="0"/>
            <a:chExt cx="4030823" cy="6168000"/>
          </a:xfrm>
        </p:grpSpPr>
        <p:grpSp>
          <p:nvGrpSpPr>
            <p:cNvPr id="41" name="Group 41"/>
            <p:cNvGrpSpPr/>
            <p:nvPr/>
          </p:nvGrpSpPr>
          <p:grpSpPr>
            <a:xfrm>
              <a:off x="0" y="0"/>
              <a:ext cx="4030823" cy="6168000"/>
              <a:chOff x="0" y="0"/>
              <a:chExt cx="5112767" cy="7823600"/>
            </a:xfrm>
          </p:grpSpPr>
          <p:sp>
            <p:nvSpPr>
              <p:cNvPr id="42" name="Freeform 42"/>
              <p:cNvSpPr/>
              <p:nvPr/>
            </p:nvSpPr>
            <p:spPr>
              <a:xfrm>
                <a:off x="31750" y="31750"/>
                <a:ext cx="5049267" cy="7760100"/>
              </a:xfrm>
              <a:custGeom>
                <a:avLst/>
                <a:gdLst/>
                <a:ahLst/>
                <a:cxnLst/>
                <a:rect l="l" t="t" r="r" b="b"/>
                <a:pathLst>
                  <a:path w="5049267" h="7760100">
                    <a:moveTo>
                      <a:pt x="4956557" y="7760100"/>
                    </a:moveTo>
                    <a:lnTo>
                      <a:pt x="92710" y="7760100"/>
                    </a:lnTo>
                    <a:cubicBezTo>
                      <a:pt x="41910" y="7760100"/>
                      <a:pt x="0" y="7718190"/>
                      <a:pt x="0" y="7667390"/>
                    </a:cubicBezTo>
                    <a:lnTo>
                      <a:pt x="0" y="92710"/>
                    </a:lnTo>
                    <a:cubicBezTo>
                      <a:pt x="0" y="41910"/>
                      <a:pt x="41910" y="0"/>
                      <a:pt x="92710" y="0"/>
                    </a:cubicBezTo>
                    <a:lnTo>
                      <a:pt x="4955287" y="0"/>
                    </a:lnTo>
                    <a:cubicBezTo>
                      <a:pt x="5006087" y="0"/>
                      <a:pt x="5047997" y="41910"/>
                      <a:pt x="5047997" y="92710"/>
                    </a:cubicBezTo>
                    <a:lnTo>
                      <a:pt x="5047997" y="7666120"/>
                    </a:lnTo>
                    <a:cubicBezTo>
                      <a:pt x="5049267" y="7718190"/>
                      <a:pt x="5007357" y="7760100"/>
                      <a:pt x="4956557" y="7760100"/>
                    </a:cubicBezTo>
                    <a:close/>
                  </a:path>
                </a:pathLst>
              </a:custGeom>
              <a:solidFill>
                <a:srgbClr val="FFFFFF"/>
              </a:solidFill>
            </p:spPr>
          </p:sp>
          <p:sp>
            <p:nvSpPr>
              <p:cNvPr id="43" name="Freeform 43"/>
              <p:cNvSpPr/>
              <p:nvPr/>
            </p:nvSpPr>
            <p:spPr>
              <a:xfrm>
                <a:off x="0" y="0"/>
                <a:ext cx="5112767" cy="7823600"/>
              </a:xfrm>
              <a:custGeom>
                <a:avLst/>
                <a:gdLst/>
                <a:ahLst/>
                <a:cxnLst/>
                <a:rect l="l" t="t" r="r" b="b"/>
                <a:pathLst>
                  <a:path w="5112767" h="7823600">
                    <a:moveTo>
                      <a:pt x="4988307" y="59690"/>
                    </a:moveTo>
                    <a:cubicBezTo>
                      <a:pt x="5023867" y="59690"/>
                      <a:pt x="5053077" y="88900"/>
                      <a:pt x="5053077" y="124460"/>
                    </a:cubicBezTo>
                    <a:lnTo>
                      <a:pt x="5053077" y="7699140"/>
                    </a:lnTo>
                    <a:cubicBezTo>
                      <a:pt x="5053077" y="7734700"/>
                      <a:pt x="5023867" y="7763910"/>
                      <a:pt x="4988307" y="7763910"/>
                    </a:cubicBezTo>
                    <a:lnTo>
                      <a:pt x="124460" y="7763910"/>
                    </a:lnTo>
                    <a:cubicBezTo>
                      <a:pt x="88900" y="7763910"/>
                      <a:pt x="59690" y="7734700"/>
                      <a:pt x="59690" y="7699140"/>
                    </a:cubicBezTo>
                    <a:lnTo>
                      <a:pt x="59690" y="124460"/>
                    </a:lnTo>
                    <a:cubicBezTo>
                      <a:pt x="59690" y="88900"/>
                      <a:pt x="88900" y="59690"/>
                      <a:pt x="124460" y="59690"/>
                    </a:cubicBezTo>
                    <a:lnTo>
                      <a:pt x="4988308" y="59690"/>
                    </a:lnTo>
                    <a:moveTo>
                      <a:pt x="4988308" y="0"/>
                    </a:moveTo>
                    <a:lnTo>
                      <a:pt x="124460" y="0"/>
                    </a:lnTo>
                    <a:cubicBezTo>
                      <a:pt x="55880" y="0"/>
                      <a:pt x="0" y="55880"/>
                      <a:pt x="0" y="124460"/>
                    </a:cubicBezTo>
                    <a:lnTo>
                      <a:pt x="0" y="7699140"/>
                    </a:lnTo>
                    <a:cubicBezTo>
                      <a:pt x="0" y="7767720"/>
                      <a:pt x="55880" y="7823600"/>
                      <a:pt x="124460" y="7823600"/>
                    </a:cubicBezTo>
                    <a:lnTo>
                      <a:pt x="4988308" y="7823600"/>
                    </a:lnTo>
                    <a:cubicBezTo>
                      <a:pt x="5056887" y="7823600"/>
                      <a:pt x="5112767" y="7767720"/>
                      <a:pt x="5112767" y="7699140"/>
                    </a:cubicBezTo>
                    <a:lnTo>
                      <a:pt x="5112767" y="124460"/>
                    </a:lnTo>
                    <a:cubicBezTo>
                      <a:pt x="5112767" y="55880"/>
                      <a:pt x="5056887" y="0"/>
                      <a:pt x="4988308" y="0"/>
                    </a:cubicBezTo>
                    <a:close/>
                  </a:path>
                </a:pathLst>
              </a:custGeom>
              <a:solidFill>
                <a:srgbClr val="000000"/>
              </a:solidFill>
            </p:spPr>
          </p:sp>
        </p:grpSp>
        <p:sp>
          <p:nvSpPr>
            <p:cNvPr id="44" name="TextBox 44"/>
            <p:cNvSpPr txBox="1"/>
            <p:nvPr/>
          </p:nvSpPr>
          <p:spPr>
            <a:xfrm>
              <a:off x="294555" y="916089"/>
              <a:ext cx="3462438" cy="4153535"/>
            </a:xfrm>
            <a:prstGeom prst="rect">
              <a:avLst/>
            </a:prstGeom>
          </p:spPr>
          <p:txBody>
            <a:bodyPr lIns="0" tIns="0" rIns="0" bIns="0" rtlCol="0" anchor="t">
              <a:spAutoFit/>
            </a:bodyPr>
            <a:lstStyle/>
            <a:p>
              <a:pPr>
                <a:lnSpc>
                  <a:spcPts val="3120"/>
                </a:lnSpc>
              </a:pPr>
              <a:r>
                <a:rPr lang="en-US" sz="2400">
                  <a:solidFill>
                    <a:srgbClr val="000000"/>
                  </a:solidFill>
                  <a:latin typeface="Be Vietnam"/>
                </a:rPr>
                <a:t>En una misma región no puede haber números repetidos.</a:t>
              </a: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a:p>
              <a:pPr>
                <a:lnSpc>
                  <a:spcPts val="3120"/>
                </a:lnSpc>
              </a:pPr>
              <a:endParaRPr lang="en-US" sz="2400">
                <a:solidFill>
                  <a:srgbClr val="000000"/>
                </a:solidFill>
                <a:latin typeface="Be Vietnam"/>
              </a:endParaRPr>
            </a:p>
          </p:txBody>
        </p:sp>
      </p:grpSp>
      <p:grpSp>
        <p:nvGrpSpPr>
          <p:cNvPr id="45" name="Group 45"/>
          <p:cNvGrpSpPr/>
          <p:nvPr/>
        </p:nvGrpSpPr>
        <p:grpSpPr>
          <a:xfrm>
            <a:off x="11932665" y="4961432"/>
            <a:ext cx="908516" cy="903754"/>
            <a:chOff x="0" y="0"/>
            <a:chExt cx="1211355" cy="1205005"/>
          </a:xfrm>
        </p:grpSpPr>
        <p:grpSp>
          <p:nvGrpSpPr>
            <p:cNvPr id="46" name="Group 46"/>
            <p:cNvGrpSpPr/>
            <p:nvPr/>
          </p:nvGrpSpPr>
          <p:grpSpPr>
            <a:xfrm>
              <a:off x="0" y="0"/>
              <a:ext cx="1211355" cy="1205005"/>
              <a:chOff x="0" y="0"/>
              <a:chExt cx="6350000"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48" name="TextBox 48"/>
            <p:cNvSpPr txBox="1"/>
            <p:nvPr/>
          </p:nvSpPr>
          <p:spPr>
            <a:xfrm>
              <a:off x="249092" y="257909"/>
              <a:ext cx="713170" cy="579332"/>
            </a:xfrm>
            <a:prstGeom prst="rect">
              <a:avLst/>
            </a:prstGeom>
          </p:spPr>
          <p:txBody>
            <a:bodyPr lIns="0" tIns="0" rIns="0" bIns="0" rtlCol="0" anchor="t">
              <a:spAutoFit/>
            </a:bodyPr>
            <a:lstStyle/>
            <a:p>
              <a:pPr algn="ctr">
                <a:lnSpc>
                  <a:spcPts val="3542"/>
                </a:lnSpc>
                <a:spcBef>
                  <a:spcPct val="0"/>
                </a:spcBef>
              </a:pPr>
              <a:r>
                <a:rPr lang="en-US" sz="2724">
                  <a:solidFill>
                    <a:srgbClr val="FFFFFF"/>
                  </a:solidFill>
                  <a:latin typeface="Be Vietnam Bold"/>
                </a:rPr>
                <a:t>4</a:t>
              </a:r>
            </a:p>
          </p:txBody>
        </p:sp>
      </p:grpSp>
      <p:grpSp>
        <p:nvGrpSpPr>
          <p:cNvPr id="49" name="Group 49"/>
          <p:cNvGrpSpPr/>
          <p:nvPr/>
        </p:nvGrpSpPr>
        <p:grpSpPr>
          <a:xfrm>
            <a:off x="15203189" y="4961432"/>
            <a:ext cx="908516" cy="903754"/>
            <a:chOff x="0" y="0"/>
            <a:chExt cx="1211355" cy="1205005"/>
          </a:xfrm>
        </p:grpSpPr>
        <p:grpSp>
          <p:nvGrpSpPr>
            <p:cNvPr id="50" name="Group 50"/>
            <p:cNvGrpSpPr/>
            <p:nvPr/>
          </p:nvGrpSpPr>
          <p:grpSpPr>
            <a:xfrm>
              <a:off x="0" y="0"/>
              <a:ext cx="1211355" cy="1205005"/>
              <a:chOff x="0" y="0"/>
              <a:chExt cx="6350000" cy="6350000"/>
            </a:xfrm>
          </p:grpSpPr>
          <p:sp>
            <p:nvSpPr>
              <p:cNvPr id="51" name="Freeform 5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52" name="TextBox 52"/>
            <p:cNvSpPr txBox="1"/>
            <p:nvPr/>
          </p:nvSpPr>
          <p:spPr>
            <a:xfrm>
              <a:off x="249092" y="257909"/>
              <a:ext cx="713170" cy="579332"/>
            </a:xfrm>
            <a:prstGeom prst="rect">
              <a:avLst/>
            </a:prstGeom>
          </p:spPr>
          <p:txBody>
            <a:bodyPr lIns="0" tIns="0" rIns="0" bIns="0" rtlCol="0" anchor="t">
              <a:spAutoFit/>
            </a:bodyPr>
            <a:lstStyle/>
            <a:p>
              <a:pPr algn="ctr">
                <a:lnSpc>
                  <a:spcPts val="3542"/>
                </a:lnSpc>
                <a:spcBef>
                  <a:spcPct val="0"/>
                </a:spcBef>
              </a:pPr>
              <a:r>
                <a:rPr lang="en-US" sz="2724">
                  <a:solidFill>
                    <a:srgbClr val="FFFFFF"/>
                  </a:solidFill>
                  <a:latin typeface="Be Vietnam Bold"/>
                </a:rPr>
                <a:t>5</a:t>
              </a:r>
            </a:p>
          </p:txBody>
        </p:sp>
      </p:grpSp>
      <p:pic>
        <p:nvPicPr>
          <p:cNvPr id="53" name="Picture 5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47840" y="229806"/>
            <a:ext cx="2580367" cy="1102520"/>
          </a:xfrm>
          <a:prstGeom prst="rect">
            <a:avLst/>
          </a:prstGeom>
        </p:spPr>
      </p:pic>
      <p:pic>
        <p:nvPicPr>
          <p:cNvPr id="54" name="Picture 54"/>
          <p:cNvPicPr>
            <a:picLocks noChangeAspect="1"/>
          </p:cNvPicPr>
          <p:nvPr/>
        </p:nvPicPr>
        <p:blipFill>
          <a:blip r:embed="rId6"/>
          <a:srcRect/>
          <a:stretch>
            <a:fillRect/>
          </a:stretch>
        </p:blipFill>
        <p:spPr>
          <a:xfrm>
            <a:off x="11149943" y="7786079"/>
            <a:ext cx="2089555" cy="2255612"/>
          </a:xfrm>
          <a:prstGeom prst="rect">
            <a:avLst/>
          </a:prstGeom>
        </p:spPr>
      </p:pic>
      <p:pic>
        <p:nvPicPr>
          <p:cNvPr id="55" name="Picture 55"/>
          <p:cNvPicPr>
            <a:picLocks noChangeAspect="1"/>
          </p:cNvPicPr>
          <p:nvPr/>
        </p:nvPicPr>
        <p:blipFill>
          <a:blip r:embed="rId7"/>
          <a:srcRect r="3757"/>
          <a:stretch>
            <a:fillRect/>
          </a:stretch>
        </p:blipFill>
        <p:spPr>
          <a:xfrm>
            <a:off x="14186517" y="1620442"/>
            <a:ext cx="2982489" cy="2336429"/>
          </a:xfrm>
          <a:prstGeom prst="rect">
            <a:avLst/>
          </a:prstGeom>
        </p:spPr>
      </p:pic>
      <p:pic>
        <p:nvPicPr>
          <p:cNvPr id="56" name="Picture 56"/>
          <p:cNvPicPr>
            <a:picLocks noChangeAspect="1"/>
          </p:cNvPicPr>
          <p:nvPr/>
        </p:nvPicPr>
        <p:blipFill>
          <a:blip r:embed="rId8"/>
          <a:srcRect/>
          <a:stretch>
            <a:fillRect/>
          </a:stretch>
        </p:blipFill>
        <p:spPr>
          <a:xfrm>
            <a:off x="4925545" y="7728690"/>
            <a:ext cx="1828718" cy="2089964"/>
          </a:xfrm>
          <a:prstGeom prst="rect">
            <a:avLst/>
          </a:prstGeom>
        </p:spPr>
      </p:pic>
      <p:pic>
        <p:nvPicPr>
          <p:cNvPr id="57" name="Picture 57"/>
          <p:cNvPicPr>
            <a:picLocks noChangeAspect="1"/>
          </p:cNvPicPr>
          <p:nvPr/>
        </p:nvPicPr>
        <p:blipFill>
          <a:blip r:embed="rId9"/>
          <a:srcRect/>
          <a:stretch>
            <a:fillRect/>
          </a:stretch>
        </p:blipFill>
        <p:spPr>
          <a:xfrm>
            <a:off x="12677981" y="1698884"/>
            <a:ext cx="2169859" cy="2179546"/>
          </a:xfrm>
          <a:prstGeom prst="rect">
            <a:avLst/>
          </a:prstGeom>
        </p:spPr>
      </p:pic>
      <p:grpSp>
        <p:nvGrpSpPr>
          <p:cNvPr id="58" name="Group 58"/>
          <p:cNvGrpSpPr/>
          <p:nvPr/>
        </p:nvGrpSpPr>
        <p:grpSpPr>
          <a:xfrm>
            <a:off x="1502396" y="1957227"/>
            <a:ext cx="12809239" cy="1643603"/>
            <a:chOff x="0" y="0"/>
            <a:chExt cx="17078986" cy="2191471"/>
          </a:xfrm>
        </p:grpSpPr>
        <p:sp>
          <p:nvSpPr>
            <p:cNvPr id="59" name="TextBox 59"/>
            <p:cNvSpPr txBox="1"/>
            <p:nvPr/>
          </p:nvSpPr>
          <p:spPr>
            <a:xfrm>
              <a:off x="0" y="-114300"/>
              <a:ext cx="17078986" cy="1245447"/>
            </a:xfrm>
            <a:prstGeom prst="rect">
              <a:avLst/>
            </a:prstGeom>
          </p:spPr>
          <p:txBody>
            <a:bodyPr lIns="0" tIns="0" rIns="0" bIns="0" rtlCol="0" anchor="t">
              <a:spAutoFit/>
            </a:bodyPr>
            <a:lstStyle/>
            <a:p>
              <a:pPr>
                <a:lnSpc>
                  <a:spcPts val="7840"/>
                </a:lnSpc>
              </a:pPr>
              <a:r>
                <a:rPr lang="en-US" sz="5600" spc="84">
                  <a:solidFill>
                    <a:srgbClr val="000000"/>
                  </a:solidFill>
                  <a:latin typeface="Be Vietnam Bold"/>
                </a:rPr>
                <a:t>Reglas del juego</a:t>
              </a:r>
            </a:p>
          </p:txBody>
        </p:sp>
        <p:sp>
          <p:nvSpPr>
            <p:cNvPr id="60" name="TextBox 60"/>
            <p:cNvSpPr txBox="1"/>
            <p:nvPr/>
          </p:nvSpPr>
          <p:spPr>
            <a:xfrm>
              <a:off x="0" y="1444923"/>
              <a:ext cx="17078986" cy="755015"/>
            </a:xfrm>
            <a:prstGeom prst="rect">
              <a:avLst/>
            </a:prstGeom>
          </p:spPr>
          <p:txBody>
            <a:bodyPr lIns="0" tIns="0" rIns="0" bIns="0" rtlCol="0" anchor="t">
              <a:spAutoFit/>
            </a:bodyPr>
            <a:lstStyle/>
            <a:p>
              <a:pPr>
                <a:lnSpc>
                  <a:spcPts val="4680"/>
                </a:lnSpc>
              </a:pPr>
              <a:r>
                <a:rPr lang="en-US" sz="3600">
                  <a:solidFill>
                    <a:srgbClr val="000000"/>
                  </a:solidFill>
                  <a:latin typeface="Be Vietnam"/>
                </a:rPr>
                <a:t>¡A divertirse!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3780954" y="6301975"/>
            <a:ext cx="5101232" cy="510123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08" y="21298"/>
            <a:ext cx="3974490" cy="3974490"/>
          </a:xfrm>
          <a:prstGeom prst="rect">
            <a:avLst/>
          </a:prstGeom>
        </p:spPr>
      </p:pic>
      <p:grpSp>
        <p:nvGrpSpPr>
          <p:cNvPr id="5" name="Group 5"/>
          <p:cNvGrpSpPr>
            <a:grpSpLocks noChangeAspect="1"/>
          </p:cNvGrpSpPr>
          <p:nvPr/>
        </p:nvGrpSpPr>
        <p:grpSpPr>
          <a:xfrm>
            <a:off x="1700793" y="3579322"/>
            <a:ext cx="7252058" cy="5445305"/>
            <a:chOff x="0" y="0"/>
            <a:chExt cx="8456930" cy="6350000"/>
          </a:xfrm>
        </p:grpSpPr>
        <p:sp>
          <p:nvSpPr>
            <p:cNvPr id="6" name="Freeform 6"/>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7" name="Freeform 7"/>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4F4F4"/>
            </a:solidFill>
          </p:spPr>
        </p:sp>
        <p:sp>
          <p:nvSpPr>
            <p:cNvPr id="8" name="Freeform 8"/>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F4F4F4"/>
            </a:solidFill>
          </p:spPr>
        </p:sp>
        <p:sp>
          <p:nvSpPr>
            <p:cNvPr id="9" name="Freeform 9"/>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4F4F4"/>
            </a:solidFill>
          </p:spPr>
        </p:sp>
        <p:sp>
          <p:nvSpPr>
            <p:cNvPr id="10" name="Freeform 10"/>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4F4F4"/>
            </a:solidFill>
          </p:spPr>
        </p:sp>
        <p:sp>
          <p:nvSpPr>
            <p:cNvPr id="11" name="Freeform 11"/>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solidFill>
              <a:srgbClr val="FFFFFF"/>
            </a:solidFill>
          </p:spPr>
        </p:sp>
        <p:sp>
          <p:nvSpPr>
            <p:cNvPr id="12" name="Freeform 12"/>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13" name="Group 13"/>
          <p:cNvGrpSpPr>
            <a:grpSpLocks noChangeAspect="1"/>
          </p:cNvGrpSpPr>
          <p:nvPr/>
        </p:nvGrpSpPr>
        <p:grpSpPr>
          <a:xfrm>
            <a:off x="9495297" y="3579322"/>
            <a:ext cx="7252058" cy="5445305"/>
            <a:chOff x="0" y="0"/>
            <a:chExt cx="8456930" cy="6350000"/>
          </a:xfrm>
        </p:grpSpPr>
        <p:sp>
          <p:nvSpPr>
            <p:cNvPr id="14" name="Freeform 14"/>
            <p:cNvSpPr/>
            <p:nvPr/>
          </p:nvSpPr>
          <p:spPr>
            <a:xfrm>
              <a:off x="0" y="0"/>
              <a:ext cx="8456930" cy="6350000"/>
            </a:xfrm>
            <a:custGeom>
              <a:avLst/>
              <a:gdLst/>
              <a:ahLst/>
              <a:cxnLst/>
              <a:rect l="l" t="t" r="r" b="b"/>
              <a:pathLst>
                <a:path w="8456930" h="635000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00000"/>
            </a:solidFill>
          </p:spPr>
        </p:sp>
        <p:sp>
          <p:nvSpPr>
            <p:cNvPr id="15" name="Freeform 15"/>
            <p:cNvSpPr/>
            <p:nvPr/>
          </p:nvSpPr>
          <p:spPr>
            <a:xfrm>
              <a:off x="828040" y="265430"/>
              <a:ext cx="175260" cy="196850"/>
            </a:xfrm>
            <a:custGeom>
              <a:avLst/>
              <a:gdLst/>
              <a:ahLst/>
              <a:cxnLst/>
              <a:rect l="l" t="t" r="r" b="b"/>
              <a:pathLst>
                <a:path w="175260" h="19685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F4F4F4"/>
            </a:solidFill>
          </p:spPr>
        </p:sp>
        <p:sp>
          <p:nvSpPr>
            <p:cNvPr id="16" name="Freeform 16"/>
            <p:cNvSpPr/>
            <p:nvPr/>
          </p:nvSpPr>
          <p:spPr>
            <a:xfrm>
              <a:off x="786130" y="224790"/>
              <a:ext cx="175260" cy="196850"/>
            </a:xfrm>
            <a:custGeom>
              <a:avLst/>
              <a:gdLst/>
              <a:ahLst/>
              <a:cxnLst/>
              <a:rect l="l" t="t" r="r" b="b"/>
              <a:pathLst>
                <a:path w="175260" h="196850">
                  <a:moveTo>
                    <a:pt x="0" y="0"/>
                  </a:moveTo>
                  <a:lnTo>
                    <a:pt x="175260" y="0"/>
                  </a:lnTo>
                  <a:lnTo>
                    <a:pt x="175260" y="196850"/>
                  </a:lnTo>
                  <a:lnTo>
                    <a:pt x="0" y="196850"/>
                  </a:lnTo>
                  <a:close/>
                </a:path>
              </a:pathLst>
            </a:custGeom>
            <a:solidFill>
              <a:srgbClr val="F4F4F4"/>
            </a:solidFill>
          </p:spPr>
        </p:sp>
        <p:sp>
          <p:nvSpPr>
            <p:cNvPr id="17" name="Freeform 17"/>
            <p:cNvSpPr/>
            <p:nvPr/>
          </p:nvSpPr>
          <p:spPr>
            <a:xfrm>
              <a:off x="683260" y="5888990"/>
              <a:ext cx="2155190" cy="287020"/>
            </a:xfrm>
            <a:custGeom>
              <a:avLst/>
              <a:gdLst/>
              <a:ahLst/>
              <a:cxnLst/>
              <a:rect l="l" t="t" r="r" b="b"/>
              <a:pathLst>
                <a:path w="2155190" h="28702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F4F4F4"/>
            </a:solidFill>
          </p:spPr>
        </p:sp>
        <p:sp>
          <p:nvSpPr>
            <p:cNvPr id="18" name="Freeform 18"/>
            <p:cNvSpPr/>
            <p:nvPr/>
          </p:nvSpPr>
          <p:spPr>
            <a:xfrm>
              <a:off x="31750" y="31750"/>
              <a:ext cx="8392160" cy="590550"/>
            </a:xfrm>
            <a:custGeom>
              <a:avLst/>
              <a:gdLst/>
              <a:ahLst/>
              <a:cxnLst/>
              <a:rect l="l" t="t" r="r" b="b"/>
              <a:pathLst>
                <a:path w="8392160" h="59055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F4F4F4"/>
            </a:solidFill>
          </p:spPr>
        </p:sp>
        <p:sp>
          <p:nvSpPr>
            <p:cNvPr id="19" name="Freeform 19"/>
            <p:cNvSpPr/>
            <p:nvPr/>
          </p:nvSpPr>
          <p:spPr>
            <a:xfrm>
              <a:off x="31750" y="652780"/>
              <a:ext cx="8393430" cy="5059680"/>
            </a:xfrm>
            <a:custGeom>
              <a:avLst/>
              <a:gdLst/>
              <a:ahLst/>
              <a:cxnLst/>
              <a:rect l="l" t="t" r="r" b="b"/>
              <a:pathLst>
                <a:path w="8393430" h="5059680">
                  <a:moveTo>
                    <a:pt x="0" y="0"/>
                  </a:moveTo>
                  <a:lnTo>
                    <a:pt x="8393430" y="0"/>
                  </a:lnTo>
                  <a:lnTo>
                    <a:pt x="8393430" y="5059680"/>
                  </a:lnTo>
                  <a:lnTo>
                    <a:pt x="0" y="5059680"/>
                  </a:lnTo>
                  <a:close/>
                </a:path>
              </a:pathLst>
            </a:custGeom>
            <a:solidFill>
              <a:srgbClr val="FFFFFF"/>
            </a:solidFill>
          </p:spPr>
        </p:sp>
        <p:sp>
          <p:nvSpPr>
            <p:cNvPr id="20" name="Freeform 20"/>
            <p:cNvSpPr/>
            <p:nvPr/>
          </p:nvSpPr>
          <p:spPr>
            <a:xfrm>
              <a:off x="31750" y="5744210"/>
              <a:ext cx="8393430" cy="574040"/>
            </a:xfrm>
            <a:custGeom>
              <a:avLst/>
              <a:gdLst/>
              <a:ahLst/>
              <a:cxnLst/>
              <a:rect l="l" t="t" r="r" b="b"/>
              <a:pathLst>
                <a:path w="8393430" h="57404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grpSp>
        <p:nvGrpSpPr>
          <p:cNvPr id="21" name="Group 21"/>
          <p:cNvGrpSpPr/>
          <p:nvPr/>
        </p:nvGrpSpPr>
        <p:grpSpPr>
          <a:xfrm>
            <a:off x="4202154" y="762301"/>
            <a:ext cx="11396430" cy="2492484"/>
            <a:chOff x="0" y="0"/>
            <a:chExt cx="15195239" cy="3323311"/>
          </a:xfrm>
        </p:grpSpPr>
        <p:sp>
          <p:nvSpPr>
            <p:cNvPr id="22" name="TextBox 22"/>
            <p:cNvSpPr txBox="1"/>
            <p:nvPr/>
          </p:nvSpPr>
          <p:spPr>
            <a:xfrm>
              <a:off x="0" y="209550"/>
              <a:ext cx="15195239" cy="2225043"/>
            </a:xfrm>
            <a:prstGeom prst="rect">
              <a:avLst/>
            </a:prstGeom>
          </p:spPr>
          <p:txBody>
            <a:bodyPr lIns="0" tIns="0" rIns="0" bIns="0" rtlCol="0" anchor="t">
              <a:spAutoFit/>
            </a:bodyPr>
            <a:lstStyle/>
            <a:p>
              <a:pPr algn="ctr">
                <a:lnSpc>
                  <a:spcPts val="11909"/>
                </a:lnSpc>
              </a:pPr>
              <a:r>
                <a:rPr lang="en-US" sz="12029">
                  <a:solidFill>
                    <a:srgbClr val="000000"/>
                  </a:solidFill>
                  <a:latin typeface="Playlist Script"/>
                </a:rPr>
                <a:t>Interfaz del juego</a:t>
              </a:r>
            </a:p>
          </p:txBody>
        </p:sp>
        <p:sp>
          <p:nvSpPr>
            <p:cNvPr id="23" name="TextBox 23"/>
            <p:cNvSpPr txBox="1"/>
            <p:nvPr/>
          </p:nvSpPr>
          <p:spPr>
            <a:xfrm>
              <a:off x="0" y="2760590"/>
              <a:ext cx="15195239" cy="562722"/>
            </a:xfrm>
            <a:prstGeom prst="rect">
              <a:avLst/>
            </a:prstGeom>
          </p:spPr>
          <p:txBody>
            <a:bodyPr lIns="0" tIns="0" rIns="0" bIns="0" rtlCol="0" anchor="t">
              <a:spAutoFit/>
            </a:bodyPr>
            <a:lstStyle/>
            <a:p>
              <a:pPr algn="ctr">
                <a:lnSpc>
                  <a:spcPts val="3528"/>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0306" y="7380162"/>
            <a:ext cx="7574892" cy="3401815"/>
          </a:xfrm>
          <a:prstGeom prst="rect">
            <a:avLst/>
          </a:prstGeom>
        </p:spPr>
      </p:pic>
      <p:grpSp>
        <p:nvGrpSpPr>
          <p:cNvPr id="3" name="Group 3"/>
          <p:cNvGrpSpPr>
            <a:grpSpLocks noChangeAspect="1"/>
          </p:cNvGrpSpPr>
          <p:nvPr/>
        </p:nvGrpSpPr>
        <p:grpSpPr>
          <a:xfrm>
            <a:off x="1564233" y="1454410"/>
            <a:ext cx="7026518" cy="7027923"/>
            <a:chOff x="0" y="0"/>
            <a:chExt cx="6348730" cy="6350000"/>
          </a:xfrm>
        </p:grpSpPr>
        <p:sp>
          <p:nvSpPr>
            <p:cNvPr id="4" name="Freeform 4"/>
            <p:cNvSpPr/>
            <p:nvPr/>
          </p:nvSpPr>
          <p:spPr>
            <a:xfrm>
              <a:off x="12700" y="524510"/>
              <a:ext cx="6324600" cy="5814060"/>
            </a:xfrm>
            <a:custGeom>
              <a:avLst/>
              <a:gdLst/>
              <a:ahLst/>
              <a:cxnLst/>
              <a:rect l="l" t="t" r="r" b="b"/>
              <a:pathLst>
                <a:path w="6324600" h="5814060">
                  <a:moveTo>
                    <a:pt x="5095240" y="0"/>
                  </a:moveTo>
                  <a:lnTo>
                    <a:pt x="5412740" y="0"/>
                  </a:lnTo>
                  <a:moveTo>
                    <a:pt x="5412740" y="0"/>
                  </a:moveTo>
                  <a:lnTo>
                    <a:pt x="6324600" y="0"/>
                  </a:lnTo>
                  <a:lnTo>
                    <a:pt x="6324600" y="5441950"/>
                  </a:lnTo>
                  <a:cubicBezTo>
                    <a:pt x="6324600" y="5599430"/>
                    <a:pt x="6225540" y="5735320"/>
                    <a:pt x="6087110" y="5788660"/>
                  </a:cubicBezTo>
                  <a:lnTo>
                    <a:pt x="6087110" y="5814060"/>
                  </a:lnTo>
                  <a:lnTo>
                    <a:pt x="372110" y="5814060"/>
                  </a:lnTo>
                  <a:cubicBezTo>
                    <a:pt x="167640" y="5812790"/>
                    <a:pt x="0" y="5645150"/>
                    <a:pt x="0" y="5440680"/>
                  </a:cubicBezTo>
                  <a:lnTo>
                    <a:pt x="0" y="0"/>
                  </a:lnTo>
                  <a:lnTo>
                    <a:pt x="5095240" y="0"/>
                  </a:lnTo>
                </a:path>
              </a:pathLst>
            </a:custGeom>
            <a:solidFill>
              <a:srgbClr val="FFFFFF"/>
            </a:solidFill>
          </p:spPr>
        </p:sp>
        <p:sp>
          <p:nvSpPr>
            <p:cNvPr id="5" name="Freeform 5"/>
            <p:cNvSpPr/>
            <p:nvPr/>
          </p:nvSpPr>
          <p:spPr>
            <a:xfrm>
              <a:off x="12700" y="12700"/>
              <a:ext cx="6324600" cy="698500"/>
            </a:xfrm>
            <a:custGeom>
              <a:avLst/>
              <a:gdLst/>
              <a:ahLst/>
              <a:cxnLst/>
              <a:rect l="l" t="t" r="r" b="b"/>
              <a:pathLst>
                <a:path w="6324600" h="698500">
                  <a:moveTo>
                    <a:pt x="6324600" y="372110"/>
                  </a:moveTo>
                  <a:lnTo>
                    <a:pt x="6324600" y="698500"/>
                  </a:lnTo>
                  <a:lnTo>
                    <a:pt x="5259070" y="698500"/>
                  </a:lnTo>
                  <a:moveTo>
                    <a:pt x="5259070" y="698500"/>
                  </a:moveTo>
                  <a:lnTo>
                    <a:pt x="0" y="698500"/>
                  </a:lnTo>
                  <a:lnTo>
                    <a:pt x="0" y="369570"/>
                  </a:lnTo>
                  <a:cubicBezTo>
                    <a:pt x="0" y="165100"/>
                    <a:pt x="165100" y="0"/>
                    <a:pt x="369570" y="0"/>
                  </a:cubicBezTo>
                  <a:lnTo>
                    <a:pt x="5952490" y="0"/>
                  </a:lnTo>
                  <a:cubicBezTo>
                    <a:pt x="6158230" y="0"/>
                    <a:pt x="6324600" y="166370"/>
                    <a:pt x="6324600" y="372110"/>
                  </a:cubicBezTo>
                </a:path>
              </a:pathLst>
            </a:custGeom>
            <a:solidFill>
              <a:srgbClr val="F4F4F4"/>
            </a:solidFill>
          </p:spPr>
        </p:sp>
        <p:sp>
          <p:nvSpPr>
            <p:cNvPr id="6" name="Freeform 6"/>
            <p:cNvSpPr/>
            <p:nvPr/>
          </p:nvSpPr>
          <p:spPr>
            <a:xfrm>
              <a:off x="4870450" y="236220"/>
              <a:ext cx="1106170" cy="279400"/>
            </a:xfrm>
            <a:custGeom>
              <a:avLst/>
              <a:gdLst/>
              <a:ahLst/>
              <a:cxnLst/>
              <a:rect l="l" t="t" r="r" b="b"/>
              <a:pathLst>
                <a:path w="1106170" h="279400">
                  <a:moveTo>
                    <a:pt x="279400" y="0"/>
                  </a:moveTo>
                  <a:lnTo>
                    <a:pt x="0" y="0"/>
                  </a:lnTo>
                  <a:lnTo>
                    <a:pt x="0" y="279400"/>
                  </a:lnTo>
                  <a:lnTo>
                    <a:pt x="279400" y="279400"/>
                  </a:lnTo>
                  <a:lnTo>
                    <a:pt x="279400" y="0"/>
                  </a:lnTo>
                  <a:close/>
                  <a:moveTo>
                    <a:pt x="1106170" y="0"/>
                  </a:moveTo>
                  <a:lnTo>
                    <a:pt x="826770" y="0"/>
                  </a:lnTo>
                  <a:lnTo>
                    <a:pt x="826770" y="279400"/>
                  </a:lnTo>
                  <a:lnTo>
                    <a:pt x="1106170" y="279400"/>
                  </a:lnTo>
                  <a:lnTo>
                    <a:pt x="1106170" y="0"/>
                  </a:lnTo>
                  <a:close/>
                  <a:moveTo>
                    <a:pt x="692150" y="0"/>
                  </a:moveTo>
                  <a:lnTo>
                    <a:pt x="412750" y="0"/>
                  </a:lnTo>
                  <a:lnTo>
                    <a:pt x="412750" y="279400"/>
                  </a:lnTo>
                  <a:lnTo>
                    <a:pt x="692150" y="279400"/>
                  </a:lnTo>
                  <a:lnTo>
                    <a:pt x="692150" y="0"/>
                  </a:lnTo>
                  <a:close/>
                </a:path>
              </a:pathLst>
            </a:custGeom>
            <a:solidFill>
              <a:srgbClr val="FFFFFF"/>
            </a:solidFill>
          </p:spPr>
        </p:sp>
        <p:sp>
          <p:nvSpPr>
            <p:cNvPr id="7" name="Freeform 7"/>
            <p:cNvSpPr/>
            <p:nvPr/>
          </p:nvSpPr>
          <p:spPr>
            <a:xfrm>
              <a:off x="0" y="0"/>
              <a:ext cx="6348730" cy="6350000"/>
            </a:xfrm>
            <a:custGeom>
              <a:avLst/>
              <a:gdLst/>
              <a:ahLst/>
              <a:cxnLst/>
              <a:rect l="l" t="t" r="r" b="b"/>
              <a:pathLst>
                <a:path w="6348730" h="6350000">
                  <a:moveTo>
                    <a:pt x="384810" y="6350000"/>
                  </a:moveTo>
                  <a:cubicBezTo>
                    <a:pt x="172720" y="6350000"/>
                    <a:pt x="0" y="6177280"/>
                    <a:pt x="0" y="5963920"/>
                  </a:cubicBezTo>
                  <a:lnTo>
                    <a:pt x="0" y="384810"/>
                  </a:lnTo>
                  <a:cubicBezTo>
                    <a:pt x="0" y="172720"/>
                    <a:pt x="172720" y="0"/>
                    <a:pt x="384810" y="0"/>
                  </a:cubicBezTo>
                  <a:lnTo>
                    <a:pt x="5965190" y="0"/>
                  </a:lnTo>
                  <a:cubicBezTo>
                    <a:pt x="6068060" y="0"/>
                    <a:pt x="6164580" y="40640"/>
                    <a:pt x="6236970" y="113030"/>
                  </a:cubicBezTo>
                  <a:cubicBezTo>
                    <a:pt x="6309360" y="185420"/>
                    <a:pt x="6348730" y="281940"/>
                    <a:pt x="6347460" y="384810"/>
                  </a:cubicBezTo>
                  <a:lnTo>
                    <a:pt x="6347460" y="5963920"/>
                  </a:lnTo>
                  <a:cubicBezTo>
                    <a:pt x="6347460" y="6122670"/>
                    <a:pt x="6248400" y="6266180"/>
                    <a:pt x="6102350" y="6323330"/>
                  </a:cubicBezTo>
                  <a:cubicBezTo>
                    <a:pt x="6056630" y="6341109"/>
                    <a:pt x="6012180" y="6350000"/>
                    <a:pt x="5962650" y="6350000"/>
                  </a:cubicBezTo>
                  <a:lnTo>
                    <a:pt x="384810" y="6350000"/>
                  </a:lnTo>
                  <a:lnTo>
                    <a:pt x="384810" y="6350000"/>
                  </a:lnTo>
                  <a:close/>
                  <a:moveTo>
                    <a:pt x="25400" y="5963920"/>
                  </a:moveTo>
                  <a:cubicBezTo>
                    <a:pt x="25400" y="6162040"/>
                    <a:pt x="186690" y="6323330"/>
                    <a:pt x="384810" y="6323330"/>
                  </a:cubicBezTo>
                  <a:lnTo>
                    <a:pt x="5963920" y="6323330"/>
                  </a:lnTo>
                  <a:cubicBezTo>
                    <a:pt x="6010910" y="6323330"/>
                    <a:pt x="6052820" y="6315710"/>
                    <a:pt x="6093460" y="6299200"/>
                  </a:cubicBezTo>
                  <a:cubicBezTo>
                    <a:pt x="6229350" y="6247130"/>
                    <a:pt x="6322060" y="6113780"/>
                    <a:pt x="6323330" y="5967730"/>
                  </a:cubicBezTo>
                  <a:lnTo>
                    <a:pt x="6322060" y="5965190"/>
                  </a:lnTo>
                  <a:lnTo>
                    <a:pt x="6322060" y="723900"/>
                  </a:lnTo>
                  <a:lnTo>
                    <a:pt x="25400" y="723900"/>
                  </a:lnTo>
                  <a:lnTo>
                    <a:pt x="25400" y="5963920"/>
                  </a:lnTo>
                  <a:close/>
                  <a:moveTo>
                    <a:pt x="6324600" y="697230"/>
                  </a:moveTo>
                  <a:lnTo>
                    <a:pt x="6324600" y="384810"/>
                  </a:lnTo>
                  <a:cubicBezTo>
                    <a:pt x="6324600" y="186690"/>
                    <a:pt x="6163310" y="25400"/>
                    <a:pt x="5965190" y="25400"/>
                  </a:cubicBezTo>
                  <a:lnTo>
                    <a:pt x="386080" y="25400"/>
                  </a:lnTo>
                  <a:cubicBezTo>
                    <a:pt x="187960" y="25400"/>
                    <a:pt x="26670" y="186690"/>
                    <a:pt x="26670" y="384810"/>
                  </a:cubicBezTo>
                  <a:lnTo>
                    <a:pt x="26670" y="697230"/>
                  </a:lnTo>
                  <a:lnTo>
                    <a:pt x="6324600" y="697230"/>
                  </a:lnTo>
                  <a:close/>
                  <a:moveTo>
                    <a:pt x="5697220" y="527050"/>
                  </a:moveTo>
                  <a:cubicBezTo>
                    <a:pt x="5690870" y="527050"/>
                    <a:pt x="5684520" y="521970"/>
                    <a:pt x="5684520" y="514350"/>
                  </a:cubicBezTo>
                  <a:lnTo>
                    <a:pt x="5684520" y="234950"/>
                  </a:lnTo>
                  <a:cubicBezTo>
                    <a:pt x="5684520" y="228600"/>
                    <a:pt x="5689600" y="222250"/>
                    <a:pt x="5697220" y="222250"/>
                  </a:cubicBezTo>
                  <a:lnTo>
                    <a:pt x="5976620" y="222250"/>
                  </a:lnTo>
                  <a:cubicBezTo>
                    <a:pt x="5980430" y="222250"/>
                    <a:pt x="5984240" y="223520"/>
                    <a:pt x="5986780" y="227330"/>
                  </a:cubicBezTo>
                  <a:cubicBezTo>
                    <a:pt x="5989320" y="229870"/>
                    <a:pt x="5989320" y="232410"/>
                    <a:pt x="5989320" y="236220"/>
                  </a:cubicBezTo>
                  <a:lnTo>
                    <a:pt x="5989320" y="514350"/>
                  </a:lnTo>
                  <a:cubicBezTo>
                    <a:pt x="5989320" y="520700"/>
                    <a:pt x="5984240" y="527050"/>
                    <a:pt x="5976620" y="527050"/>
                  </a:cubicBezTo>
                  <a:lnTo>
                    <a:pt x="5697220" y="527050"/>
                  </a:lnTo>
                  <a:close/>
                  <a:moveTo>
                    <a:pt x="5963920" y="501650"/>
                  </a:moveTo>
                  <a:lnTo>
                    <a:pt x="5963920" y="248920"/>
                  </a:lnTo>
                  <a:lnTo>
                    <a:pt x="5711190" y="248920"/>
                  </a:lnTo>
                  <a:lnTo>
                    <a:pt x="5711190" y="501650"/>
                  </a:lnTo>
                  <a:lnTo>
                    <a:pt x="5963920" y="501650"/>
                  </a:lnTo>
                  <a:close/>
                  <a:moveTo>
                    <a:pt x="5284470" y="527050"/>
                  </a:moveTo>
                  <a:cubicBezTo>
                    <a:pt x="5278120" y="527050"/>
                    <a:pt x="5271770" y="521970"/>
                    <a:pt x="5271770" y="514350"/>
                  </a:cubicBezTo>
                  <a:lnTo>
                    <a:pt x="5271770" y="234950"/>
                  </a:lnTo>
                  <a:cubicBezTo>
                    <a:pt x="5271770" y="228600"/>
                    <a:pt x="5276850" y="222250"/>
                    <a:pt x="5284470" y="222250"/>
                  </a:cubicBezTo>
                  <a:lnTo>
                    <a:pt x="5563870" y="222250"/>
                  </a:lnTo>
                  <a:cubicBezTo>
                    <a:pt x="5567680" y="222250"/>
                    <a:pt x="5571490" y="223520"/>
                    <a:pt x="5574030" y="227330"/>
                  </a:cubicBezTo>
                  <a:cubicBezTo>
                    <a:pt x="5576570" y="229870"/>
                    <a:pt x="5576570" y="232410"/>
                    <a:pt x="5576570" y="236220"/>
                  </a:cubicBezTo>
                  <a:lnTo>
                    <a:pt x="5576570" y="514350"/>
                  </a:lnTo>
                  <a:cubicBezTo>
                    <a:pt x="5576570" y="520700"/>
                    <a:pt x="5571490" y="527050"/>
                    <a:pt x="5563870" y="527050"/>
                  </a:cubicBezTo>
                  <a:lnTo>
                    <a:pt x="5284470" y="527050"/>
                  </a:lnTo>
                  <a:close/>
                  <a:moveTo>
                    <a:pt x="5551170" y="501650"/>
                  </a:moveTo>
                  <a:lnTo>
                    <a:pt x="5551170" y="248920"/>
                  </a:lnTo>
                  <a:lnTo>
                    <a:pt x="5298440" y="248920"/>
                  </a:lnTo>
                  <a:lnTo>
                    <a:pt x="5298440" y="501650"/>
                  </a:lnTo>
                  <a:lnTo>
                    <a:pt x="5551170" y="501650"/>
                  </a:lnTo>
                  <a:close/>
                  <a:moveTo>
                    <a:pt x="4870450" y="527050"/>
                  </a:moveTo>
                  <a:cubicBezTo>
                    <a:pt x="4864100" y="527050"/>
                    <a:pt x="4857750" y="521970"/>
                    <a:pt x="4857750" y="514350"/>
                  </a:cubicBezTo>
                  <a:lnTo>
                    <a:pt x="4857750" y="234950"/>
                  </a:lnTo>
                  <a:cubicBezTo>
                    <a:pt x="4857750" y="228600"/>
                    <a:pt x="4862830" y="222250"/>
                    <a:pt x="4870450" y="222250"/>
                  </a:cubicBezTo>
                  <a:lnTo>
                    <a:pt x="5149850" y="222250"/>
                  </a:lnTo>
                  <a:cubicBezTo>
                    <a:pt x="5153660" y="222250"/>
                    <a:pt x="5157470" y="223520"/>
                    <a:pt x="5160010" y="227330"/>
                  </a:cubicBezTo>
                  <a:cubicBezTo>
                    <a:pt x="5162550" y="229870"/>
                    <a:pt x="5162550" y="232410"/>
                    <a:pt x="5162550" y="236220"/>
                  </a:cubicBezTo>
                  <a:lnTo>
                    <a:pt x="5162550" y="514350"/>
                  </a:lnTo>
                  <a:cubicBezTo>
                    <a:pt x="5162550" y="520700"/>
                    <a:pt x="5157470" y="527050"/>
                    <a:pt x="5149850" y="527050"/>
                  </a:cubicBezTo>
                  <a:lnTo>
                    <a:pt x="4870450" y="527050"/>
                  </a:lnTo>
                  <a:close/>
                  <a:moveTo>
                    <a:pt x="5137150" y="501650"/>
                  </a:moveTo>
                  <a:lnTo>
                    <a:pt x="5137150" y="248920"/>
                  </a:lnTo>
                  <a:lnTo>
                    <a:pt x="4884420" y="248920"/>
                  </a:lnTo>
                  <a:lnTo>
                    <a:pt x="4884420" y="501650"/>
                  </a:lnTo>
                  <a:lnTo>
                    <a:pt x="5137150" y="501650"/>
                  </a:lnTo>
                  <a:close/>
                  <a:moveTo>
                    <a:pt x="5908040" y="458470"/>
                  </a:moveTo>
                  <a:cubicBezTo>
                    <a:pt x="5905500" y="458470"/>
                    <a:pt x="5901690" y="457200"/>
                    <a:pt x="5899150" y="455930"/>
                  </a:cubicBezTo>
                  <a:lnTo>
                    <a:pt x="5838190" y="394970"/>
                  </a:lnTo>
                  <a:lnTo>
                    <a:pt x="5777230" y="455930"/>
                  </a:lnTo>
                  <a:cubicBezTo>
                    <a:pt x="5773420" y="459740"/>
                    <a:pt x="5770880" y="459740"/>
                    <a:pt x="5768340" y="459740"/>
                  </a:cubicBezTo>
                  <a:cubicBezTo>
                    <a:pt x="5765800" y="459740"/>
                    <a:pt x="5761990" y="458470"/>
                    <a:pt x="5759450" y="457200"/>
                  </a:cubicBezTo>
                  <a:cubicBezTo>
                    <a:pt x="5754370" y="450850"/>
                    <a:pt x="5754370" y="443230"/>
                    <a:pt x="5758180" y="438150"/>
                  </a:cubicBezTo>
                  <a:lnTo>
                    <a:pt x="5819140" y="377190"/>
                  </a:lnTo>
                  <a:lnTo>
                    <a:pt x="5758180" y="316230"/>
                  </a:lnTo>
                  <a:cubicBezTo>
                    <a:pt x="5753100" y="311150"/>
                    <a:pt x="5753100" y="302260"/>
                    <a:pt x="5758180" y="297180"/>
                  </a:cubicBezTo>
                  <a:cubicBezTo>
                    <a:pt x="5760720" y="294640"/>
                    <a:pt x="5763260" y="293370"/>
                    <a:pt x="5767070" y="293370"/>
                  </a:cubicBezTo>
                  <a:cubicBezTo>
                    <a:pt x="5770880" y="293370"/>
                    <a:pt x="5774690" y="294640"/>
                    <a:pt x="5775960" y="297180"/>
                  </a:cubicBezTo>
                  <a:lnTo>
                    <a:pt x="5836920" y="358140"/>
                  </a:lnTo>
                  <a:lnTo>
                    <a:pt x="5897880" y="297180"/>
                  </a:lnTo>
                  <a:cubicBezTo>
                    <a:pt x="5900420" y="294640"/>
                    <a:pt x="5902960" y="293370"/>
                    <a:pt x="5906770" y="293370"/>
                  </a:cubicBezTo>
                  <a:cubicBezTo>
                    <a:pt x="5910580" y="293370"/>
                    <a:pt x="5914390" y="294640"/>
                    <a:pt x="5915660" y="297180"/>
                  </a:cubicBezTo>
                  <a:cubicBezTo>
                    <a:pt x="5920740" y="302260"/>
                    <a:pt x="5920740" y="311150"/>
                    <a:pt x="5915660" y="316230"/>
                  </a:cubicBezTo>
                  <a:lnTo>
                    <a:pt x="5854700" y="377190"/>
                  </a:lnTo>
                  <a:lnTo>
                    <a:pt x="5915660" y="438150"/>
                  </a:lnTo>
                  <a:cubicBezTo>
                    <a:pt x="5920740" y="443230"/>
                    <a:pt x="5920740" y="452120"/>
                    <a:pt x="5915660" y="457200"/>
                  </a:cubicBezTo>
                  <a:cubicBezTo>
                    <a:pt x="5914390" y="458470"/>
                    <a:pt x="5910580" y="458470"/>
                    <a:pt x="5908040" y="458470"/>
                  </a:cubicBezTo>
                  <a:close/>
                  <a:moveTo>
                    <a:pt x="5346700" y="458470"/>
                  </a:moveTo>
                  <a:cubicBezTo>
                    <a:pt x="5340350" y="458470"/>
                    <a:pt x="5334000" y="452120"/>
                    <a:pt x="5334000" y="445770"/>
                  </a:cubicBezTo>
                  <a:lnTo>
                    <a:pt x="5334000" y="306070"/>
                  </a:lnTo>
                  <a:cubicBezTo>
                    <a:pt x="5334000" y="299720"/>
                    <a:pt x="5339080" y="293370"/>
                    <a:pt x="5346700" y="293370"/>
                  </a:cubicBezTo>
                  <a:lnTo>
                    <a:pt x="5500370" y="293370"/>
                  </a:lnTo>
                  <a:cubicBezTo>
                    <a:pt x="5506720" y="293370"/>
                    <a:pt x="5513070" y="298450"/>
                    <a:pt x="5513070" y="306070"/>
                  </a:cubicBezTo>
                  <a:lnTo>
                    <a:pt x="5513070" y="445770"/>
                  </a:lnTo>
                  <a:cubicBezTo>
                    <a:pt x="5513070" y="452120"/>
                    <a:pt x="5507990" y="458470"/>
                    <a:pt x="5500370" y="458470"/>
                  </a:cubicBezTo>
                  <a:lnTo>
                    <a:pt x="5346700" y="458470"/>
                  </a:lnTo>
                  <a:close/>
                  <a:moveTo>
                    <a:pt x="5488940" y="431800"/>
                  </a:moveTo>
                  <a:lnTo>
                    <a:pt x="5488940" y="351790"/>
                  </a:lnTo>
                  <a:lnTo>
                    <a:pt x="5360670" y="351790"/>
                  </a:lnTo>
                  <a:lnTo>
                    <a:pt x="5360670" y="431800"/>
                  </a:lnTo>
                  <a:lnTo>
                    <a:pt x="5488940" y="431800"/>
                  </a:lnTo>
                  <a:close/>
                  <a:moveTo>
                    <a:pt x="4922520" y="457200"/>
                  </a:moveTo>
                  <a:cubicBezTo>
                    <a:pt x="4916170" y="457200"/>
                    <a:pt x="4911090" y="452120"/>
                    <a:pt x="4911090" y="444500"/>
                  </a:cubicBezTo>
                  <a:cubicBezTo>
                    <a:pt x="4911090" y="436880"/>
                    <a:pt x="4917440" y="431800"/>
                    <a:pt x="4923790" y="431800"/>
                  </a:cubicBezTo>
                  <a:lnTo>
                    <a:pt x="5095240" y="431800"/>
                  </a:lnTo>
                  <a:cubicBezTo>
                    <a:pt x="5102860" y="431800"/>
                    <a:pt x="5107940" y="438150"/>
                    <a:pt x="5107940" y="444500"/>
                  </a:cubicBezTo>
                  <a:cubicBezTo>
                    <a:pt x="5107940" y="450850"/>
                    <a:pt x="5101590" y="457200"/>
                    <a:pt x="5095240" y="457200"/>
                  </a:cubicBezTo>
                  <a:lnTo>
                    <a:pt x="4923790" y="457200"/>
                  </a:lnTo>
                  <a:cubicBezTo>
                    <a:pt x="4925060" y="457200"/>
                    <a:pt x="4923790" y="457200"/>
                    <a:pt x="4922520" y="457200"/>
                  </a:cubicBezTo>
                  <a:close/>
                </a:path>
              </a:pathLst>
            </a:custGeom>
            <a:solidFill>
              <a:srgbClr val="000000"/>
            </a:solidFill>
          </p:spPr>
        </p:sp>
      </p:grpSp>
      <p:grpSp>
        <p:nvGrpSpPr>
          <p:cNvPr id="8" name="Group 8"/>
          <p:cNvGrpSpPr/>
          <p:nvPr/>
        </p:nvGrpSpPr>
        <p:grpSpPr>
          <a:xfrm>
            <a:off x="15073904" y="-379645"/>
            <a:ext cx="3959423" cy="395942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10" name="Group 10"/>
          <p:cNvGrpSpPr/>
          <p:nvPr/>
        </p:nvGrpSpPr>
        <p:grpSpPr>
          <a:xfrm>
            <a:off x="9435629" y="1454410"/>
            <a:ext cx="7173110" cy="1098705"/>
            <a:chOff x="0" y="0"/>
            <a:chExt cx="9564147" cy="1464940"/>
          </a:xfrm>
        </p:grpSpPr>
        <p:grpSp>
          <p:nvGrpSpPr>
            <p:cNvPr id="11" name="Group 11"/>
            <p:cNvGrpSpPr/>
            <p:nvPr/>
          </p:nvGrpSpPr>
          <p:grpSpPr>
            <a:xfrm>
              <a:off x="0" y="0"/>
              <a:ext cx="9564147" cy="1464940"/>
              <a:chOff x="0" y="0"/>
              <a:chExt cx="12131333" cy="1858156"/>
            </a:xfrm>
          </p:grpSpPr>
          <p:sp>
            <p:nvSpPr>
              <p:cNvPr id="12" name="Freeform 12"/>
              <p:cNvSpPr/>
              <p:nvPr/>
            </p:nvSpPr>
            <p:spPr>
              <a:xfrm>
                <a:off x="31750" y="31750"/>
                <a:ext cx="12067833" cy="1794656"/>
              </a:xfrm>
              <a:custGeom>
                <a:avLst/>
                <a:gdLst/>
                <a:ahLst/>
                <a:cxnLst/>
                <a:rect l="l" t="t" r="r" b="b"/>
                <a:pathLst>
                  <a:path w="12067833" h="1794656">
                    <a:moveTo>
                      <a:pt x="11975123" y="1794656"/>
                    </a:moveTo>
                    <a:lnTo>
                      <a:pt x="92710" y="1794656"/>
                    </a:lnTo>
                    <a:cubicBezTo>
                      <a:pt x="41910" y="1794656"/>
                      <a:pt x="0" y="1752746"/>
                      <a:pt x="0" y="1701946"/>
                    </a:cubicBezTo>
                    <a:lnTo>
                      <a:pt x="0" y="92710"/>
                    </a:lnTo>
                    <a:cubicBezTo>
                      <a:pt x="0" y="41910"/>
                      <a:pt x="41910" y="0"/>
                      <a:pt x="92710" y="0"/>
                    </a:cubicBezTo>
                    <a:lnTo>
                      <a:pt x="11973853" y="0"/>
                    </a:lnTo>
                    <a:cubicBezTo>
                      <a:pt x="12024653" y="0"/>
                      <a:pt x="12066563" y="41910"/>
                      <a:pt x="12066563" y="92710"/>
                    </a:cubicBezTo>
                    <a:lnTo>
                      <a:pt x="12066563" y="1700676"/>
                    </a:lnTo>
                    <a:cubicBezTo>
                      <a:pt x="12067833" y="1752746"/>
                      <a:pt x="12025923" y="1794656"/>
                      <a:pt x="11975123" y="1794656"/>
                    </a:cubicBezTo>
                    <a:close/>
                  </a:path>
                </a:pathLst>
              </a:custGeom>
              <a:solidFill>
                <a:srgbClr val="FFFFFF"/>
              </a:solidFill>
            </p:spPr>
          </p:sp>
          <p:sp>
            <p:nvSpPr>
              <p:cNvPr id="13" name="Freeform 13"/>
              <p:cNvSpPr/>
              <p:nvPr/>
            </p:nvSpPr>
            <p:spPr>
              <a:xfrm>
                <a:off x="0" y="0"/>
                <a:ext cx="12131333" cy="1858156"/>
              </a:xfrm>
              <a:custGeom>
                <a:avLst/>
                <a:gdLst/>
                <a:ahLst/>
                <a:cxnLst/>
                <a:rect l="l" t="t" r="r" b="b"/>
                <a:pathLst>
                  <a:path w="12131333" h="1858156">
                    <a:moveTo>
                      <a:pt x="12006873" y="59690"/>
                    </a:moveTo>
                    <a:cubicBezTo>
                      <a:pt x="12042432" y="59690"/>
                      <a:pt x="12071643" y="88900"/>
                      <a:pt x="12071643" y="124460"/>
                    </a:cubicBezTo>
                    <a:lnTo>
                      <a:pt x="12071643" y="1733696"/>
                    </a:lnTo>
                    <a:cubicBezTo>
                      <a:pt x="12071643" y="1769256"/>
                      <a:pt x="12042432" y="1798466"/>
                      <a:pt x="12006873" y="1798466"/>
                    </a:cubicBezTo>
                    <a:lnTo>
                      <a:pt x="124460" y="1798466"/>
                    </a:lnTo>
                    <a:cubicBezTo>
                      <a:pt x="88900" y="1798466"/>
                      <a:pt x="59690" y="1769256"/>
                      <a:pt x="59690" y="1733696"/>
                    </a:cubicBezTo>
                    <a:lnTo>
                      <a:pt x="59690" y="124460"/>
                    </a:lnTo>
                    <a:cubicBezTo>
                      <a:pt x="59690" y="88900"/>
                      <a:pt x="88900" y="59690"/>
                      <a:pt x="124460" y="59690"/>
                    </a:cubicBezTo>
                    <a:lnTo>
                      <a:pt x="12006873" y="59690"/>
                    </a:lnTo>
                    <a:moveTo>
                      <a:pt x="12006873" y="0"/>
                    </a:moveTo>
                    <a:lnTo>
                      <a:pt x="124460" y="0"/>
                    </a:lnTo>
                    <a:cubicBezTo>
                      <a:pt x="55880" y="0"/>
                      <a:pt x="0" y="55880"/>
                      <a:pt x="0" y="124460"/>
                    </a:cubicBezTo>
                    <a:lnTo>
                      <a:pt x="0" y="1733696"/>
                    </a:lnTo>
                    <a:cubicBezTo>
                      <a:pt x="0" y="1802276"/>
                      <a:pt x="55880" y="1858156"/>
                      <a:pt x="124460" y="1858156"/>
                    </a:cubicBezTo>
                    <a:lnTo>
                      <a:pt x="12006873" y="1858156"/>
                    </a:lnTo>
                    <a:cubicBezTo>
                      <a:pt x="12075453" y="1858156"/>
                      <a:pt x="12131333" y="1802276"/>
                      <a:pt x="12131333" y="1733696"/>
                    </a:cubicBezTo>
                    <a:lnTo>
                      <a:pt x="12131333" y="124460"/>
                    </a:lnTo>
                    <a:cubicBezTo>
                      <a:pt x="12131333" y="55880"/>
                      <a:pt x="12075453" y="0"/>
                      <a:pt x="12006873" y="0"/>
                    </a:cubicBezTo>
                    <a:close/>
                  </a:path>
                </a:pathLst>
              </a:custGeom>
              <a:solidFill>
                <a:srgbClr val="000000"/>
              </a:solidFill>
            </p:spPr>
          </p:sp>
        </p:grpSp>
        <p:sp>
          <p:nvSpPr>
            <p:cNvPr id="14" name="TextBox 14"/>
            <p:cNvSpPr txBox="1"/>
            <p:nvPr/>
          </p:nvSpPr>
          <p:spPr>
            <a:xfrm>
              <a:off x="1453345" y="462278"/>
              <a:ext cx="7624695" cy="508635"/>
            </a:xfrm>
            <a:prstGeom prst="rect">
              <a:avLst/>
            </a:prstGeom>
          </p:spPr>
          <p:txBody>
            <a:bodyPr lIns="0" tIns="0" rIns="0" bIns="0" rtlCol="0" anchor="t">
              <a:spAutoFit/>
            </a:bodyPr>
            <a:lstStyle/>
            <a:p>
              <a:pPr>
                <a:lnSpc>
                  <a:spcPts val="3120"/>
                </a:lnSpc>
              </a:pPr>
              <a:r>
                <a:rPr lang="en-US" sz="2400">
                  <a:solidFill>
                    <a:srgbClr val="000000"/>
                  </a:solidFill>
                  <a:latin typeface="Be Vietnam"/>
                </a:rPr>
                <a:t>PYTHON</a:t>
              </a:r>
            </a:p>
          </p:txBody>
        </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761" y="402621"/>
              <a:ext cx="659699" cy="659699"/>
            </a:xfrm>
            <a:prstGeom prst="rect">
              <a:avLst/>
            </a:prstGeom>
          </p:spPr>
        </p:pic>
      </p:grpSp>
      <p:grpSp>
        <p:nvGrpSpPr>
          <p:cNvPr id="16" name="Group 16"/>
          <p:cNvGrpSpPr/>
          <p:nvPr/>
        </p:nvGrpSpPr>
        <p:grpSpPr>
          <a:xfrm>
            <a:off x="9435629" y="3262534"/>
            <a:ext cx="7173110" cy="1098705"/>
            <a:chOff x="0" y="0"/>
            <a:chExt cx="9564147" cy="1464940"/>
          </a:xfrm>
        </p:grpSpPr>
        <p:grpSp>
          <p:nvGrpSpPr>
            <p:cNvPr id="17" name="Group 17"/>
            <p:cNvGrpSpPr/>
            <p:nvPr/>
          </p:nvGrpSpPr>
          <p:grpSpPr>
            <a:xfrm>
              <a:off x="0" y="0"/>
              <a:ext cx="9564147" cy="1464940"/>
              <a:chOff x="0" y="0"/>
              <a:chExt cx="12131333" cy="1858156"/>
            </a:xfrm>
          </p:grpSpPr>
          <p:sp>
            <p:nvSpPr>
              <p:cNvPr id="18" name="Freeform 18"/>
              <p:cNvSpPr/>
              <p:nvPr/>
            </p:nvSpPr>
            <p:spPr>
              <a:xfrm>
                <a:off x="31750" y="31750"/>
                <a:ext cx="12067833" cy="1794656"/>
              </a:xfrm>
              <a:custGeom>
                <a:avLst/>
                <a:gdLst/>
                <a:ahLst/>
                <a:cxnLst/>
                <a:rect l="l" t="t" r="r" b="b"/>
                <a:pathLst>
                  <a:path w="12067833" h="1794656">
                    <a:moveTo>
                      <a:pt x="11975123" y="1794656"/>
                    </a:moveTo>
                    <a:lnTo>
                      <a:pt x="92710" y="1794656"/>
                    </a:lnTo>
                    <a:cubicBezTo>
                      <a:pt x="41910" y="1794656"/>
                      <a:pt x="0" y="1752746"/>
                      <a:pt x="0" y="1701946"/>
                    </a:cubicBezTo>
                    <a:lnTo>
                      <a:pt x="0" y="92710"/>
                    </a:lnTo>
                    <a:cubicBezTo>
                      <a:pt x="0" y="41910"/>
                      <a:pt x="41910" y="0"/>
                      <a:pt x="92710" y="0"/>
                    </a:cubicBezTo>
                    <a:lnTo>
                      <a:pt x="11973853" y="0"/>
                    </a:lnTo>
                    <a:cubicBezTo>
                      <a:pt x="12024653" y="0"/>
                      <a:pt x="12066563" y="41910"/>
                      <a:pt x="12066563" y="92710"/>
                    </a:cubicBezTo>
                    <a:lnTo>
                      <a:pt x="12066563" y="1700676"/>
                    </a:lnTo>
                    <a:cubicBezTo>
                      <a:pt x="12067833" y="1752746"/>
                      <a:pt x="12025923" y="1794656"/>
                      <a:pt x="11975123" y="1794656"/>
                    </a:cubicBezTo>
                    <a:close/>
                  </a:path>
                </a:pathLst>
              </a:custGeom>
              <a:solidFill>
                <a:srgbClr val="FFFFFF"/>
              </a:solidFill>
            </p:spPr>
          </p:sp>
          <p:sp>
            <p:nvSpPr>
              <p:cNvPr id="19" name="Freeform 19"/>
              <p:cNvSpPr/>
              <p:nvPr/>
            </p:nvSpPr>
            <p:spPr>
              <a:xfrm>
                <a:off x="0" y="0"/>
                <a:ext cx="12131333" cy="1858156"/>
              </a:xfrm>
              <a:custGeom>
                <a:avLst/>
                <a:gdLst/>
                <a:ahLst/>
                <a:cxnLst/>
                <a:rect l="l" t="t" r="r" b="b"/>
                <a:pathLst>
                  <a:path w="12131333" h="1858156">
                    <a:moveTo>
                      <a:pt x="12006873" y="59690"/>
                    </a:moveTo>
                    <a:cubicBezTo>
                      <a:pt x="12042432" y="59690"/>
                      <a:pt x="12071643" y="88900"/>
                      <a:pt x="12071643" y="124460"/>
                    </a:cubicBezTo>
                    <a:lnTo>
                      <a:pt x="12071643" y="1733696"/>
                    </a:lnTo>
                    <a:cubicBezTo>
                      <a:pt x="12071643" y="1769256"/>
                      <a:pt x="12042432" y="1798466"/>
                      <a:pt x="12006873" y="1798466"/>
                    </a:cubicBezTo>
                    <a:lnTo>
                      <a:pt x="124460" y="1798466"/>
                    </a:lnTo>
                    <a:cubicBezTo>
                      <a:pt x="88900" y="1798466"/>
                      <a:pt x="59690" y="1769256"/>
                      <a:pt x="59690" y="1733696"/>
                    </a:cubicBezTo>
                    <a:lnTo>
                      <a:pt x="59690" y="124460"/>
                    </a:lnTo>
                    <a:cubicBezTo>
                      <a:pt x="59690" y="88900"/>
                      <a:pt x="88900" y="59690"/>
                      <a:pt x="124460" y="59690"/>
                    </a:cubicBezTo>
                    <a:lnTo>
                      <a:pt x="12006873" y="59690"/>
                    </a:lnTo>
                    <a:moveTo>
                      <a:pt x="12006873" y="0"/>
                    </a:moveTo>
                    <a:lnTo>
                      <a:pt x="124460" y="0"/>
                    </a:lnTo>
                    <a:cubicBezTo>
                      <a:pt x="55880" y="0"/>
                      <a:pt x="0" y="55880"/>
                      <a:pt x="0" y="124460"/>
                    </a:cubicBezTo>
                    <a:lnTo>
                      <a:pt x="0" y="1733696"/>
                    </a:lnTo>
                    <a:cubicBezTo>
                      <a:pt x="0" y="1802276"/>
                      <a:pt x="55880" y="1858156"/>
                      <a:pt x="124460" y="1858156"/>
                    </a:cubicBezTo>
                    <a:lnTo>
                      <a:pt x="12006873" y="1858156"/>
                    </a:lnTo>
                    <a:cubicBezTo>
                      <a:pt x="12075453" y="1858156"/>
                      <a:pt x="12131333" y="1802276"/>
                      <a:pt x="12131333" y="1733696"/>
                    </a:cubicBezTo>
                    <a:lnTo>
                      <a:pt x="12131333" y="124460"/>
                    </a:lnTo>
                    <a:cubicBezTo>
                      <a:pt x="12131333" y="55880"/>
                      <a:pt x="12075453" y="0"/>
                      <a:pt x="12006873" y="0"/>
                    </a:cubicBezTo>
                    <a:close/>
                  </a:path>
                </a:pathLst>
              </a:custGeom>
              <a:solidFill>
                <a:srgbClr val="000000"/>
              </a:solidFill>
            </p:spPr>
          </p:sp>
        </p:grpSp>
        <p:sp>
          <p:nvSpPr>
            <p:cNvPr id="20" name="TextBox 20"/>
            <p:cNvSpPr txBox="1"/>
            <p:nvPr/>
          </p:nvSpPr>
          <p:spPr>
            <a:xfrm>
              <a:off x="1453345" y="462278"/>
              <a:ext cx="7624695" cy="508635"/>
            </a:xfrm>
            <a:prstGeom prst="rect">
              <a:avLst/>
            </a:prstGeom>
          </p:spPr>
          <p:txBody>
            <a:bodyPr lIns="0" tIns="0" rIns="0" bIns="0" rtlCol="0" anchor="t">
              <a:spAutoFit/>
            </a:bodyPr>
            <a:lstStyle/>
            <a:p>
              <a:pPr>
                <a:lnSpc>
                  <a:spcPts val="3120"/>
                </a:lnSpc>
              </a:pPr>
              <a:r>
                <a:rPr lang="en-US" sz="2400">
                  <a:solidFill>
                    <a:srgbClr val="000000"/>
                  </a:solidFill>
                  <a:latin typeface="Be Vietnam"/>
                </a:rPr>
                <a:t>NUMPY</a:t>
              </a: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761" y="402621"/>
              <a:ext cx="659699" cy="659699"/>
            </a:xfrm>
            <a:prstGeom prst="rect">
              <a:avLst/>
            </a:prstGeom>
          </p:spPr>
        </p:pic>
      </p:grpSp>
      <p:grpSp>
        <p:nvGrpSpPr>
          <p:cNvPr id="22" name="Group 22"/>
          <p:cNvGrpSpPr/>
          <p:nvPr/>
        </p:nvGrpSpPr>
        <p:grpSpPr>
          <a:xfrm>
            <a:off x="9435629" y="5143500"/>
            <a:ext cx="7173110" cy="1098705"/>
            <a:chOff x="0" y="0"/>
            <a:chExt cx="9564147" cy="1464940"/>
          </a:xfrm>
        </p:grpSpPr>
        <p:grpSp>
          <p:nvGrpSpPr>
            <p:cNvPr id="23" name="Group 23"/>
            <p:cNvGrpSpPr/>
            <p:nvPr/>
          </p:nvGrpSpPr>
          <p:grpSpPr>
            <a:xfrm>
              <a:off x="0" y="0"/>
              <a:ext cx="9564147" cy="1464940"/>
              <a:chOff x="0" y="0"/>
              <a:chExt cx="12131333" cy="1858156"/>
            </a:xfrm>
          </p:grpSpPr>
          <p:sp>
            <p:nvSpPr>
              <p:cNvPr id="24" name="Freeform 24"/>
              <p:cNvSpPr/>
              <p:nvPr/>
            </p:nvSpPr>
            <p:spPr>
              <a:xfrm>
                <a:off x="31750" y="31750"/>
                <a:ext cx="12067833" cy="1794656"/>
              </a:xfrm>
              <a:custGeom>
                <a:avLst/>
                <a:gdLst/>
                <a:ahLst/>
                <a:cxnLst/>
                <a:rect l="l" t="t" r="r" b="b"/>
                <a:pathLst>
                  <a:path w="12067833" h="1794656">
                    <a:moveTo>
                      <a:pt x="11975123" y="1794656"/>
                    </a:moveTo>
                    <a:lnTo>
                      <a:pt x="92710" y="1794656"/>
                    </a:lnTo>
                    <a:cubicBezTo>
                      <a:pt x="41910" y="1794656"/>
                      <a:pt x="0" y="1752746"/>
                      <a:pt x="0" y="1701946"/>
                    </a:cubicBezTo>
                    <a:lnTo>
                      <a:pt x="0" y="92710"/>
                    </a:lnTo>
                    <a:cubicBezTo>
                      <a:pt x="0" y="41910"/>
                      <a:pt x="41910" y="0"/>
                      <a:pt x="92710" y="0"/>
                    </a:cubicBezTo>
                    <a:lnTo>
                      <a:pt x="11973853" y="0"/>
                    </a:lnTo>
                    <a:cubicBezTo>
                      <a:pt x="12024653" y="0"/>
                      <a:pt x="12066563" y="41910"/>
                      <a:pt x="12066563" y="92710"/>
                    </a:cubicBezTo>
                    <a:lnTo>
                      <a:pt x="12066563" y="1700676"/>
                    </a:lnTo>
                    <a:cubicBezTo>
                      <a:pt x="12067833" y="1752746"/>
                      <a:pt x="12025923" y="1794656"/>
                      <a:pt x="11975123" y="1794656"/>
                    </a:cubicBezTo>
                    <a:close/>
                  </a:path>
                </a:pathLst>
              </a:custGeom>
              <a:solidFill>
                <a:srgbClr val="FFFFFF"/>
              </a:solidFill>
            </p:spPr>
          </p:sp>
          <p:sp>
            <p:nvSpPr>
              <p:cNvPr id="25" name="Freeform 25"/>
              <p:cNvSpPr/>
              <p:nvPr/>
            </p:nvSpPr>
            <p:spPr>
              <a:xfrm>
                <a:off x="0" y="0"/>
                <a:ext cx="12131333" cy="1858156"/>
              </a:xfrm>
              <a:custGeom>
                <a:avLst/>
                <a:gdLst/>
                <a:ahLst/>
                <a:cxnLst/>
                <a:rect l="l" t="t" r="r" b="b"/>
                <a:pathLst>
                  <a:path w="12131333" h="1858156">
                    <a:moveTo>
                      <a:pt x="12006873" y="59690"/>
                    </a:moveTo>
                    <a:cubicBezTo>
                      <a:pt x="12042432" y="59690"/>
                      <a:pt x="12071643" y="88900"/>
                      <a:pt x="12071643" y="124460"/>
                    </a:cubicBezTo>
                    <a:lnTo>
                      <a:pt x="12071643" y="1733696"/>
                    </a:lnTo>
                    <a:cubicBezTo>
                      <a:pt x="12071643" y="1769256"/>
                      <a:pt x="12042432" y="1798466"/>
                      <a:pt x="12006873" y="1798466"/>
                    </a:cubicBezTo>
                    <a:lnTo>
                      <a:pt x="124460" y="1798466"/>
                    </a:lnTo>
                    <a:cubicBezTo>
                      <a:pt x="88900" y="1798466"/>
                      <a:pt x="59690" y="1769256"/>
                      <a:pt x="59690" y="1733696"/>
                    </a:cubicBezTo>
                    <a:lnTo>
                      <a:pt x="59690" y="124460"/>
                    </a:lnTo>
                    <a:cubicBezTo>
                      <a:pt x="59690" y="88900"/>
                      <a:pt x="88900" y="59690"/>
                      <a:pt x="124460" y="59690"/>
                    </a:cubicBezTo>
                    <a:lnTo>
                      <a:pt x="12006873" y="59690"/>
                    </a:lnTo>
                    <a:moveTo>
                      <a:pt x="12006873" y="0"/>
                    </a:moveTo>
                    <a:lnTo>
                      <a:pt x="124460" y="0"/>
                    </a:lnTo>
                    <a:cubicBezTo>
                      <a:pt x="55880" y="0"/>
                      <a:pt x="0" y="55880"/>
                      <a:pt x="0" y="124460"/>
                    </a:cubicBezTo>
                    <a:lnTo>
                      <a:pt x="0" y="1733696"/>
                    </a:lnTo>
                    <a:cubicBezTo>
                      <a:pt x="0" y="1802276"/>
                      <a:pt x="55880" y="1858156"/>
                      <a:pt x="124460" y="1858156"/>
                    </a:cubicBezTo>
                    <a:lnTo>
                      <a:pt x="12006873" y="1858156"/>
                    </a:lnTo>
                    <a:cubicBezTo>
                      <a:pt x="12075453" y="1858156"/>
                      <a:pt x="12131333" y="1802276"/>
                      <a:pt x="12131333" y="1733696"/>
                    </a:cubicBezTo>
                    <a:lnTo>
                      <a:pt x="12131333" y="124460"/>
                    </a:lnTo>
                    <a:cubicBezTo>
                      <a:pt x="12131333" y="55880"/>
                      <a:pt x="12075453" y="0"/>
                      <a:pt x="12006873" y="0"/>
                    </a:cubicBezTo>
                    <a:close/>
                  </a:path>
                </a:pathLst>
              </a:custGeom>
              <a:solidFill>
                <a:srgbClr val="000000"/>
              </a:solidFill>
            </p:spPr>
          </p:sp>
        </p:grpSp>
        <p:sp>
          <p:nvSpPr>
            <p:cNvPr id="26" name="TextBox 26"/>
            <p:cNvSpPr txBox="1"/>
            <p:nvPr/>
          </p:nvSpPr>
          <p:spPr>
            <a:xfrm>
              <a:off x="1453345" y="462278"/>
              <a:ext cx="7624695" cy="508635"/>
            </a:xfrm>
            <a:prstGeom prst="rect">
              <a:avLst/>
            </a:prstGeom>
          </p:spPr>
          <p:txBody>
            <a:bodyPr lIns="0" tIns="0" rIns="0" bIns="0" rtlCol="0" anchor="t">
              <a:spAutoFit/>
            </a:bodyPr>
            <a:lstStyle/>
            <a:p>
              <a:pPr>
                <a:lnSpc>
                  <a:spcPts val="3120"/>
                </a:lnSpc>
              </a:pPr>
              <a:r>
                <a:rPr lang="en-US" sz="2400">
                  <a:solidFill>
                    <a:srgbClr val="000000"/>
                  </a:solidFill>
                  <a:latin typeface="Be Vietnam"/>
                </a:rPr>
                <a:t>FLASK</a:t>
              </a:r>
            </a:p>
          </p:txBody>
        </p:sp>
        <p:pic>
          <p:nvPicPr>
            <p:cNvPr id="27" name="Picture 2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761" y="402621"/>
              <a:ext cx="659699" cy="659699"/>
            </a:xfrm>
            <a:prstGeom prst="rect">
              <a:avLst/>
            </a:prstGeom>
          </p:spPr>
        </p:pic>
      </p:grpSp>
      <p:grpSp>
        <p:nvGrpSpPr>
          <p:cNvPr id="28" name="Group 28"/>
          <p:cNvGrpSpPr/>
          <p:nvPr/>
        </p:nvGrpSpPr>
        <p:grpSpPr>
          <a:xfrm>
            <a:off x="9435629" y="7006732"/>
            <a:ext cx="7173110" cy="1098705"/>
            <a:chOff x="0" y="0"/>
            <a:chExt cx="9564147" cy="1464940"/>
          </a:xfrm>
        </p:grpSpPr>
        <p:grpSp>
          <p:nvGrpSpPr>
            <p:cNvPr id="29" name="Group 29"/>
            <p:cNvGrpSpPr/>
            <p:nvPr/>
          </p:nvGrpSpPr>
          <p:grpSpPr>
            <a:xfrm>
              <a:off x="0" y="0"/>
              <a:ext cx="9564147" cy="1464940"/>
              <a:chOff x="0" y="0"/>
              <a:chExt cx="12131333" cy="1858156"/>
            </a:xfrm>
          </p:grpSpPr>
          <p:sp>
            <p:nvSpPr>
              <p:cNvPr id="30" name="Freeform 30"/>
              <p:cNvSpPr/>
              <p:nvPr/>
            </p:nvSpPr>
            <p:spPr>
              <a:xfrm>
                <a:off x="31750" y="31750"/>
                <a:ext cx="12067833" cy="1794656"/>
              </a:xfrm>
              <a:custGeom>
                <a:avLst/>
                <a:gdLst/>
                <a:ahLst/>
                <a:cxnLst/>
                <a:rect l="l" t="t" r="r" b="b"/>
                <a:pathLst>
                  <a:path w="12067833" h="1794656">
                    <a:moveTo>
                      <a:pt x="11975123" y="1794656"/>
                    </a:moveTo>
                    <a:lnTo>
                      <a:pt x="92710" y="1794656"/>
                    </a:lnTo>
                    <a:cubicBezTo>
                      <a:pt x="41910" y="1794656"/>
                      <a:pt x="0" y="1752746"/>
                      <a:pt x="0" y="1701946"/>
                    </a:cubicBezTo>
                    <a:lnTo>
                      <a:pt x="0" y="92710"/>
                    </a:lnTo>
                    <a:cubicBezTo>
                      <a:pt x="0" y="41910"/>
                      <a:pt x="41910" y="0"/>
                      <a:pt x="92710" y="0"/>
                    </a:cubicBezTo>
                    <a:lnTo>
                      <a:pt x="11973853" y="0"/>
                    </a:lnTo>
                    <a:cubicBezTo>
                      <a:pt x="12024653" y="0"/>
                      <a:pt x="12066563" y="41910"/>
                      <a:pt x="12066563" y="92710"/>
                    </a:cubicBezTo>
                    <a:lnTo>
                      <a:pt x="12066563" y="1700676"/>
                    </a:lnTo>
                    <a:cubicBezTo>
                      <a:pt x="12067833" y="1752746"/>
                      <a:pt x="12025923" y="1794656"/>
                      <a:pt x="11975123" y="1794656"/>
                    </a:cubicBezTo>
                    <a:close/>
                  </a:path>
                </a:pathLst>
              </a:custGeom>
              <a:solidFill>
                <a:srgbClr val="FFFFFF"/>
              </a:solidFill>
            </p:spPr>
          </p:sp>
          <p:sp>
            <p:nvSpPr>
              <p:cNvPr id="31" name="Freeform 31"/>
              <p:cNvSpPr/>
              <p:nvPr/>
            </p:nvSpPr>
            <p:spPr>
              <a:xfrm>
                <a:off x="0" y="0"/>
                <a:ext cx="12131333" cy="1858156"/>
              </a:xfrm>
              <a:custGeom>
                <a:avLst/>
                <a:gdLst/>
                <a:ahLst/>
                <a:cxnLst/>
                <a:rect l="l" t="t" r="r" b="b"/>
                <a:pathLst>
                  <a:path w="12131333" h="1858156">
                    <a:moveTo>
                      <a:pt x="12006873" y="59690"/>
                    </a:moveTo>
                    <a:cubicBezTo>
                      <a:pt x="12042432" y="59690"/>
                      <a:pt x="12071643" y="88900"/>
                      <a:pt x="12071643" y="124460"/>
                    </a:cubicBezTo>
                    <a:lnTo>
                      <a:pt x="12071643" y="1733696"/>
                    </a:lnTo>
                    <a:cubicBezTo>
                      <a:pt x="12071643" y="1769256"/>
                      <a:pt x="12042432" y="1798466"/>
                      <a:pt x="12006873" y="1798466"/>
                    </a:cubicBezTo>
                    <a:lnTo>
                      <a:pt x="124460" y="1798466"/>
                    </a:lnTo>
                    <a:cubicBezTo>
                      <a:pt x="88900" y="1798466"/>
                      <a:pt x="59690" y="1769256"/>
                      <a:pt x="59690" y="1733696"/>
                    </a:cubicBezTo>
                    <a:lnTo>
                      <a:pt x="59690" y="124460"/>
                    </a:lnTo>
                    <a:cubicBezTo>
                      <a:pt x="59690" y="88900"/>
                      <a:pt x="88900" y="59690"/>
                      <a:pt x="124460" y="59690"/>
                    </a:cubicBezTo>
                    <a:lnTo>
                      <a:pt x="12006873" y="59690"/>
                    </a:lnTo>
                    <a:moveTo>
                      <a:pt x="12006873" y="0"/>
                    </a:moveTo>
                    <a:lnTo>
                      <a:pt x="124460" y="0"/>
                    </a:lnTo>
                    <a:cubicBezTo>
                      <a:pt x="55880" y="0"/>
                      <a:pt x="0" y="55880"/>
                      <a:pt x="0" y="124460"/>
                    </a:cubicBezTo>
                    <a:lnTo>
                      <a:pt x="0" y="1733696"/>
                    </a:lnTo>
                    <a:cubicBezTo>
                      <a:pt x="0" y="1802276"/>
                      <a:pt x="55880" y="1858156"/>
                      <a:pt x="124460" y="1858156"/>
                    </a:cubicBezTo>
                    <a:lnTo>
                      <a:pt x="12006873" y="1858156"/>
                    </a:lnTo>
                    <a:cubicBezTo>
                      <a:pt x="12075453" y="1858156"/>
                      <a:pt x="12131333" y="1802276"/>
                      <a:pt x="12131333" y="1733696"/>
                    </a:cubicBezTo>
                    <a:lnTo>
                      <a:pt x="12131333" y="124460"/>
                    </a:lnTo>
                    <a:cubicBezTo>
                      <a:pt x="12131333" y="55880"/>
                      <a:pt x="12075453" y="0"/>
                      <a:pt x="12006873" y="0"/>
                    </a:cubicBezTo>
                    <a:close/>
                  </a:path>
                </a:pathLst>
              </a:custGeom>
              <a:solidFill>
                <a:srgbClr val="000000"/>
              </a:solidFill>
            </p:spPr>
          </p:sp>
        </p:grpSp>
        <p:sp>
          <p:nvSpPr>
            <p:cNvPr id="32" name="TextBox 32"/>
            <p:cNvSpPr txBox="1"/>
            <p:nvPr/>
          </p:nvSpPr>
          <p:spPr>
            <a:xfrm>
              <a:off x="1453345" y="462278"/>
              <a:ext cx="7624695" cy="508635"/>
            </a:xfrm>
            <a:prstGeom prst="rect">
              <a:avLst/>
            </a:prstGeom>
          </p:spPr>
          <p:txBody>
            <a:bodyPr lIns="0" tIns="0" rIns="0" bIns="0" rtlCol="0" anchor="t">
              <a:spAutoFit/>
            </a:bodyPr>
            <a:lstStyle/>
            <a:p>
              <a:pPr>
                <a:lnSpc>
                  <a:spcPts val="3120"/>
                </a:lnSpc>
              </a:pPr>
              <a:r>
                <a:rPr lang="en-US" sz="2400">
                  <a:solidFill>
                    <a:srgbClr val="000000"/>
                  </a:solidFill>
                  <a:latin typeface="Be Vietnam"/>
                </a:rPr>
                <a:t>WTForms</a:t>
              </a:r>
            </a:p>
          </p:txBody>
        </p:sp>
        <p:pic>
          <p:nvPicPr>
            <p:cNvPr id="33" name="Picture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761" y="402621"/>
              <a:ext cx="659699" cy="659699"/>
            </a:xfrm>
            <a:prstGeom prst="rect">
              <a:avLst/>
            </a:prstGeom>
          </p:spPr>
        </p:pic>
      </p:grpSp>
      <p:pic>
        <p:nvPicPr>
          <p:cNvPr id="34" name="Picture 34"/>
          <p:cNvPicPr>
            <a:picLocks noChangeAspect="1"/>
          </p:cNvPicPr>
          <p:nvPr/>
        </p:nvPicPr>
        <p:blipFill>
          <a:blip r:embed="rId6"/>
          <a:srcRect/>
          <a:stretch>
            <a:fillRect/>
          </a:stretch>
        </p:blipFill>
        <p:spPr>
          <a:xfrm>
            <a:off x="15435366" y="1556687"/>
            <a:ext cx="894150" cy="894150"/>
          </a:xfrm>
          <a:prstGeom prst="rect">
            <a:avLst/>
          </a:prstGeom>
        </p:spPr>
      </p:pic>
      <p:pic>
        <p:nvPicPr>
          <p:cNvPr id="35" name="Picture 35"/>
          <p:cNvPicPr>
            <a:picLocks noChangeAspect="1"/>
          </p:cNvPicPr>
          <p:nvPr/>
        </p:nvPicPr>
        <p:blipFill>
          <a:blip r:embed="rId7"/>
          <a:srcRect b="238"/>
          <a:stretch>
            <a:fillRect/>
          </a:stretch>
        </p:blipFill>
        <p:spPr>
          <a:xfrm>
            <a:off x="15576482" y="3365880"/>
            <a:ext cx="894150" cy="892013"/>
          </a:xfrm>
          <a:prstGeom prst="rect">
            <a:avLst/>
          </a:prstGeom>
        </p:spPr>
      </p:pic>
      <p:pic>
        <p:nvPicPr>
          <p:cNvPr id="36" name="Picture 36"/>
          <p:cNvPicPr>
            <a:picLocks noChangeAspect="1"/>
          </p:cNvPicPr>
          <p:nvPr/>
        </p:nvPicPr>
        <p:blipFill>
          <a:blip r:embed="rId8"/>
          <a:srcRect/>
          <a:stretch>
            <a:fillRect/>
          </a:stretch>
        </p:blipFill>
        <p:spPr>
          <a:xfrm>
            <a:off x="14400099" y="5287373"/>
            <a:ext cx="2070534" cy="810959"/>
          </a:xfrm>
          <a:prstGeom prst="rect">
            <a:avLst/>
          </a:prstGeom>
        </p:spPr>
      </p:pic>
      <p:pic>
        <p:nvPicPr>
          <p:cNvPr id="37" name="Picture 37"/>
          <p:cNvPicPr>
            <a:picLocks noChangeAspect="1"/>
          </p:cNvPicPr>
          <p:nvPr/>
        </p:nvPicPr>
        <p:blipFill>
          <a:blip r:embed="rId9"/>
          <a:srcRect/>
          <a:stretch>
            <a:fillRect/>
          </a:stretch>
        </p:blipFill>
        <p:spPr>
          <a:xfrm>
            <a:off x="13655265" y="7277776"/>
            <a:ext cx="2953474" cy="556616"/>
          </a:xfrm>
          <a:prstGeom prst="rect">
            <a:avLst/>
          </a:prstGeom>
        </p:spPr>
      </p:pic>
      <p:grpSp>
        <p:nvGrpSpPr>
          <p:cNvPr id="38" name="Group 38"/>
          <p:cNvGrpSpPr/>
          <p:nvPr/>
        </p:nvGrpSpPr>
        <p:grpSpPr>
          <a:xfrm>
            <a:off x="2339762" y="2731709"/>
            <a:ext cx="5475459" cy="3938550"/>
            <a:chOff x="0" y="0"/>
            <a:chExt cx="7300612" cy="5251400"/>
          </a:xfrm>
        </p:grpSpPr>
        <p:sp>
          <p:nvSpPr>
            <p:cNvPr id="39" name="TextBox 39"/>
            <p:cNvSpPr txBox="1"/>
            <p:nvPr/>
          </p:nvSpPr>
          <p:spPr>
            <a:xfrm>
              <a:off x="0" y="0"/>
              <a:ext cx="7300612" cy="3314700"/>
            </a:xfrm>
            <a:prstGeom prst="rect">
              <a:avLst/>
            </a:prstGeom>
          </p:spPr>
          <p:txBody>
            <a:bodyPr lIns="0" tIns="0" rIns="0" bIns="0" rtlCol="0" anchor="t">
              <a:spAutoFit/>
            </a:bodyPr>
            <a:lstStyle/>
            <a:p>
              <a:pPr>
                <a:lnSpc>
                  <a:spcPts val="6599"/>
                </a:lnSpc>
              </a:pPr>
              <a:r>
                <a:rPr lang="en-US" sz="5499">
                  <a:solidFill>
                    <a:srgbClr val="000000"/>
                  </a:solidFill>
                  <a:latin typeface="Space Mono Bold"/>
                </a:rPr>
                <a:t>Herramientas y librerias utilizadas</a:t>
              </a:r>
            </a:p>
          </p:txBody>
        </p:sp>
        <p:sp>
          <p:nvSpPr>
            <p:cNvPr id="40" name="TextBox 40"/>
            <p:cNvSpPr txBox="1"/>
            <p:nvPr/>
          </p:nvSpPr>
          <p:spPr>
            <a:xfrm>
              <a:off x="0" y="3819052"/>
              <a:ext cx="6693800" cy="1346835"/>
            </a:xfrm>
            <a:prstGeom prst="rect">
              <a:avLst/>
            </a:prstGeom>
          </p:spPr>
          <p:txBody>
            <a:bodyPr lIns="0" tIns="0" rIns="0" bIns="0" rtlCol="0" anchor="t">
              <a:spAutoFit/>
            </a:bodyPr>
            <a:lstStyle/>
            <a:p>
              <a:pPr>
                <a:lnSpc>
                  <a:spcPts val="4095"/>
                </a:lnSpc>
              </a:pPr>
              <a:r>
                <a:rPr lang="en-US" sz="3150">
                  <a:solidFill>
                    <a:srgbClr val="000000"/>
                  </a:solidFill>
                  <a:latin typeface="Be Vietnam"/>
                </a:rPr>
                <a:t>Para la solución y la interfaz</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73925" y="7751421"/>
            <a:ext cx="7574892" cy="3401815"/>
          </a:xfrm>
          <a:prstGeom prst="rect">
            <a:avLst/>
          </a:prstGeom>
        </p:spPr>
      </p:pic>
      <p:grpSp>
        <p:nvGrpSpPr>
          <p:cNvPr id="3" name="Group 3"/>
          <p:cNvGrpSpPr/>
          <p:nvPr/>
        </p:nvGrpSpPr>
        <p:grpSpPr>
          <a:xfrm>
            <a:off x="-860360" y="-1175986"/>
            <a:ext cx="6090180" cy="609018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5" name="Group 5"/>
          <p:cNvGrpSpPr/>
          <p:nvPr/>
        </p:nvGrpSpPr>
        <p:grpSpPr>
          <a:xfrm>
            <a:off x="278489" y="3487157"/>
            <a:ext cx="17731022" cy="6176668"/>
            <a:chOff x="0" y="0"/>
            <a:chExt cx="23641363" cy="8235558"/>
          </a:xfrm>
        </p:grpSpPr>
        <p:grpSp>
          <p:nvGrpSpPr>
            <p:cNvPr id="6" name="Group 6"/>
            <p:cNvGrpSpPr>
              <a:grpSpLocks noChangeAspect="1"/>
            </p:cNvGrpSpPr>
            <p:nvPr/>
          </p:nvGrpSpPr>
          <p:grpSpPr>
            <a:xfrm>
              <a:off x="698125" y="542680"/>
              <a:ext cx="22943238" cy="7692877"/>
              <a:chOff x="0" y="0"/>
              <a:chExt cx="18938240" cy="6350000"/>
            </a:xfrm>
          </p:grpSpPr>
          <p:sp>
            <p:nvSpPr>
              <p:cNvPr id="7" name="Freeform 7"/>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8" name="Freeform 8"/>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9" name="Freeform 9"/>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0" name="Freeform 10"/>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nvGrpSpPr>
            <p:cNvPr id="11" name="Group 11"/>
            <p:cNvGrpSpPr>
              <a:grpSpLocks noChangeAspect="1"/>
            </p:cNvGrpSpPr>
            <p:nvPr/>
          </p:nvGrpSpPr>
          <p:grpSpPr>
            <a:xfrm>
              <a:off x="0" y="0"/>
              <a:ext cx="22943238" cy="7692877"/>
              <a:chOff x="0" y="0"/>
              <a:chExt cx="18938240" cy="6350000"/>
            </a:xfrm>
          </p:grpSpPr>
          <p:sp>
            <p:nvSpPr>
              <p:cNvPr id="12" name="Freeform 12"/>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13" name="Freeform 13"/>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14" name="Freeform 14"/>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5" name="Freeform 15"/>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sp>
        <p:nvSpPr>
          <p:cNvPr id="16" name="TextBox 16"/>
          <p:cNvSpPr txBox="1"/>
          <p:nvPr/>
        </p:nvSpPr>
        <p:spPr>
          <a:xfrm>
            <a:off x="1886305" y="4262504"/>
            <a:ext cx="14153635" cy="4587875"/>
          </a:xfrm>
          <a:prstGeom prst="rect">
            <a:avLst/>
          </a:prstGeom>
        </p:spPr>
        <p:txBody>
          <a:bodyPr lIns="0" tIns="0" rIns="0" bIns="0" rtlCol="0" anchor="t">
            <a:spAutoFit/>
          </a:bodyPr>
          <a:lstStyle/>
          <a:p>
            <a:pPr algn="ctr">
              <a:lnSpc>
                <a:spcPts val="5199"/>
              </a:lnSpc>
            </a:pPr>
            <a:r>
              <a:rPr lang="en-US" sz="3999">
                <a:solidFill>
                  <a:srgbClr val="000000"/>
                </a:solidFill>
                <a:latin typeface="Be Vietnam"/>
              </a:rPr>
              <a:t>Flask es un marco web de Python pequeño y ligero que proporciona herramientas y funciones útiles que hacen que crear aplicaciones web en Python sea más fácil. Ofrece a los desarrolladores flexibilidad y un marco más accesible para los nuevos desarrolladores ya que puede crear una aplicación web rápidamente usando únicamente un archivo Python.</a:t>
            </a:r>
          </a:p>
        </p:txBody>
      </p:sp>
      <p:grpSp>
        <p:nvGrpSpPr>
          <p:cNvPr id="17" name="Group 17"/>
          <p:cNvGrpSpPr/>
          <p:nvPr/>
        </p:nvGrpSpPr>
        <p:grpSpPr>
          <a:xfrm>
            <a:off x="1306896" y="1273702"/>
            <a:ext cx="15559849" cy="1404363"/>
            <a:chOff x="0" y="0"/>
            <a:chExt cx="17014310" cy="1535637"/>
          </a:xfrm>
        </p:grpSpPr>
        <p:sp>
          <p:nvSpPr>
            <p:cNvPr id="18" name="Freeform 18"/>
            <p:cNvSpPr/>
            <p:nvPr/>
          </p:nvSpPr>
          <p:spPr>
            <a:xfrm>
              <a:off x="31750" y="31750"/>
              <a:ext cx="16950810" cy="1472137"/>
            </a:xfrm>
            <a:custGeom>
              <a:avLst/>
              <a:gdLst/>
              <a:ahLst/>
              <a:cxnLst/>
              <a:rect l="l" t="t" r="r" b="b"/>
              <a:pathLst>
                <a:path w="16950810" h="1472137">
                  <a:moveTo>
                    <a:pt x="16858100" y="1472137"/>
                  </a:moveTo>
                  <a:lnTo>
                    <a:pt x="92710" y="1472137"/>
                  </a:lnTo>
                  <a:cubicBezTo>
                    <a:pt x="41910" y="1472137"/>
                    <a:pt x="0" y="1430227"/>
                    <a:pt x="0" y="1379427"/>
                  </a:cubicBezTo>
                  <a:lnTo>
                    <a:pt x="0" y="92710"/>
                  </a:lnTo>
                  <a:cubicBezTo>
                    <a:pt x="0" y="41910"/>
                    <a:pt x="41910" y="0"/>
                    <a:pt x="92710" y="0"/>
                  </a:cubicBezTo>
                  <a:lnTo>
                    <a:pt x="16856830" y="0"/>
                  </a:lnTo>
                  <a:cubicBezTo>
                    <a:pt x="16907630" y="0"/>
                    <a:pt x="16949541" y="41910"/>
                    <a:pt x="16949541" y="92710"/>
                  </a:cubicBezTo>
                  <a:lnTo>
                    <a:pt x="16949541" y="1378157"/>
                  </a:lnTo>
                  <a:cubicBezTo>
                    <a:pt x="16950810" y="1430227"/>
                    <a:pt x="16908900" y="1472137"/>
                    <a:pt x="16858100" y="1472137"/>
                  </a:cubicBezTo>
                  <a:close/>
                </a:path>
              </a:pathLst>
            </a:custGeom>
            <a:solidFill>
              <a:srgbClr val="FFFFFF"/>
            </a:solidFill>
          </p:spPr>
        </p:sp>
        <p:sp>
          <p:nvSpPr>
            <p:cNvPr id="19" name="Freeform 19"/>
            <p:cNvSpPr/>
            <p:nvPr/>
          </p:nvSpPr>
          <p:spPr>
            <a:xfrm>
              <a:off x="0" y="0"/>
              <a:ext cx="17014310" cy="1535637"/>
            </a:xfrm>
            <a:custGeom>
              <a:avLst/>
              <a:gdLst/>
              <a:ahLst/>
              <a:cxnLst/>
              <a:rect l="l" t="t" r="r" b="b"/>
              <a:pathLst>
                <a:path w="17014310" h="1535637">
                  <a:moveTo>
                    <a:pt x="16889850" y="59690"/>
                  </a:moveTo>
                  <a:cubicBezTo>
                    <a:pt x="16925410" y="59690"/>
                    <a:pt x="16954619" y="88900"/>
                    <a:pt x="16954619" y="124460"/>
                  </a:cubicBezTo>
                  <a:lnTo>
                    <a:pt x="16954619" y="1411177"/>
                  </a:lnTo>
                  <a:cubicBezTo>
                    <a:pt x="16954619" y="1446737"/>
                    <a:pt x="16925410" y="1475947"/>
                    <a:pt x="16889850" y="1475947"/>
                  </a:cubicBezTo>
                  <a:lnTo>
                    <a:pt x="124460" y="1475947"/>
                  </a:lnTo>
                  <a:cubicBezTo>
                    <a:pt x="88900" y="1475947"/>
                    <a:pt x="59690" y="1446737"/>
                    <a:pt x="59690" y="1411177"/>
                  </a:cubicBezTo>
                  <a:lnTo>
                    <a:pt x="59690" y="124460"/>
                  </a:lnTo>
                  <a:cubicBezTo>
                    <a:pt x="59690" y="88900"/>
                    <a:pt x="88900" y="59690"/>
                    <a:pt x="124460" y="59690"/>
                  </a:cubicBezTo>
                  <a:lnTo>
                    <a:pt x="16889850" y="59690"/>
                  </a:lnTo>
                  <a:moveTo>
                    <a:pt x="16889850" y="0"/>
                  </a:moveTo>
                  <a:lnTo>
                    <a:pt x="124460" y="0"/>
                  </a:lnTo>
                  <a:cubicBezTo>
                    <a:pt x="55880" y="0"/>
                    <a:pt x="0" y="55880"/>
                    <a:pt x="0" y="124460"/>
                  </a:cubicBezTo>
                  <a:lnTo>
                    <a:pt x="0" y="1411177"/>
                  </a:lnTo>
                  <a:cubicBezTo>
                    <a:pt x="0" y="1479757"/>
                    <a:pt x="55880" y="1535637"/>
                    <a:pt x="124460" y="1535637"/>
                  </a:cubicBezTo>
                  <a:lnTo>
                    <a:pt x="16889850" y="1535637"/>
                  </a:lnTo>
                  <a:cubicBezTo>
                    <a:pt x="16958430" y="1535637"/>
                    <a:pt x="17014310" y="1479757"/>
                    <a:pt x="17014310" y="1411177"/>
                  </a:cubicBezTo>
                  <a:lnTo>
                    <a:pt x="17014310" y="124460"/>
                  </a:lnTo>
                  <a:cubicBezTo>
                    <a:pt x="17014310" y="55880"/>
                    <a:pt x="16958430" y="0"/>
                    <a:pt x="16889850" y="0"/>
                  </a:cubicBezTo>
                  <a:close/>
                </a:path>
              </a:pathLst>
            </a:custGeom>
            <a:solidFill>
              <a:srgbClr val="000000"/>
            </a:solidFill>
          </p:spPr>
        </p:sp>
      </p:grpSp>
      <p:sp>
        <p:nvSpPr>
          <p:cNvPr id="20" name="TextBox 20"/>
          <p:cNvSpPr txBox="1"/>
          <p:nvPr/>
        </p:nvSpPr>
        <p:spPr>
          <a:xfrm>
            <a:off x="1886305" y="1438594"/>
            <a:ext cx="9210023" cy="962660"/>
          </a:xfrm>
          <a:prstGeom prst="rect">
            <a:avLst/>
          </a:prstGeom>
        </p:spPr>
        <p:txBody>
          <a:bodyPr lIns="0" tIns="0" rIns="0" bIns="0" rtlCol="0" anchor="t">
            <a:spAutoFit/>
          </a:bodyPr>
          <a:lstStyle/>
          <a:p>
            <a:pPr>
              <a:lnSpc>
                <a:spcPts val="7840"/>
              </a:lnSpc>
            </a:pPr>
            <a:r>
              <a:rPr lang="en-US" sz="5600" spc="84">
                <a:solidFill>
                  <a:srgbClr val="000000"/>
                </a:solidFill>
                <a:latin typeface="Be Vietnam Bold"/>
              </a:rPr>
              <a:t>FLASK</a:t>
            </a:r>
          </a:p>
        </p:txBody>
      </p:sp>
      <p:pic>
        <p:nvPicPr>
          <p:cNvPr id="21" name="Picture 21"/>
          <p:cNvPicPr>
            <a:picLocks noChangeAspect="1"/>
          </p:cNvPicPr>
          <p:nvPr/>
        </p:nvPicPr>
        <p:blipFill>
          <a:blip r:embed="rId4"/>
          <a:srcRect/>
          <a:stretch>
            <a:fillRect/>
          </a:stretch>
        </p:blipFill>
        <p:spPr>
          <a:xfrm>
            <a:off x="14060004" y="1485194"/>
            <a:ext cx="2511730" cy="9837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73925" y="7751421"/>
            <a:ext cx="7574892" cy="3401815"/>
          </a:xfrm>
          <a:prstGeom prst="rect">
            <a:avLst/>
          </a:prstGeom>
        </p:spPr>
      </p:pic>
      <p:grpSp>
        <p:nvGrpSpPr>
          <p:cNvPr id="3" name="Group 3"/>
          <p:cNvGrpSpPr/>
          <p:nvPr/>
        </p:nvGrpSpPr>
        <p:grpSpPr>
          <a:xfrm>
            <a:off x="-860360" y="-1175986"/>
            <a:ext cx="6090180" cy="609018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98"/>
            </a:solidFill>
          </p:spPr>
        </p:sp>
      </p:grpSp>
      <p:grpSp>
        <p:nvGrpSpPr>
          <p:cNvPr id="5" name="Group 5"/>
          <p:cNvGrpSpPr/>
          <p:nvPr/>
        </p:nvGrpSpPr>
        <p:grpSpPr>
          <a:xfrm>
            <a:off x="278489" y="3487157"/>
            <a:ext cx="17731022" cy="6176668"/>
            <a:chOff x="0" y="0"/>
            <a:chExt cx="23641363" cy="8235558"/>
          </a:xfrm>
        </p:grpSpPr>
        <p:grpSp>
          <p:nvGrpSpPr>
            <p:cNvPr id="6" name="Group 6"/>
            <p:cNvGrpSpPr>
              <a:grpSpLocks noChangeAspect="1"/>
            </p:cNvGrpSpPr>
            <p:nvPr/>
          </p:nvGrpSpPr>
          <p:grpSpPr>
            <a:xfrm>
              <a:off x="698125" y="542680"/>
              <a:ext cx="22943238" cy="7692877"/>
              <a:chOff x="0" y="0"/>
              <a:chExt cx="18938240" cy="6350000"/>
            </a:xfrm>
          </p:grpSpPr>
          <p:sp>
            <p:nvSpPr>
              <p:cNvPr id="7" name="Freeform 7"/>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8" name="Freeform 8"/>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9" name="Freeform 9"/>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0" name="Freeform 10"/>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nvGrpSpPr>
            <p:cNvPr id="11" name="Group 11"/>
            <p:cNvGrpSpPr>
              <a:grpSpLocks noChangeAspect="1"/>
            </p:cNvGrpSpPr>
            <p:nvPr/>
          </p:nvGrpSpPr>
          <p:grpSpPr>
            <a:xfrm>
              <a:off x="0" y="0"/>
              <a:ext cx="22943238" cy="7692877"/>
              <a:chOff x="0" y="0"/>
              <a:chExt cx="18938240" cy="6350000"/>
            </a:xfrm>
          </p:grpSpPr>
          <p:sp>
            <p:nvSpPr>
              <p:cNvPr id="12" name="Freeform 12"/>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F4F4F4"/>
              </a:solidFill>
            </p:spPr>
          </p:sp>
          <p:sp>
            <p:nvSpPr>
              <p:cNvPr id="13" name="Freeform 13"/>
              <p:cNvSpPr/>
              <p:nvPr/>
            </p:nvSpPr>
            <p:spPr>
              <a:xfrm>
                <a:off x="27940" y="944880"/>
                <a:ext cx="18882360" cy="5377180"/>
              </a:xfrm>
              <a:custGeom>
                <a:avLst/>
                <a:gdLst/>
                <a:ahLst/>
                <a:cxnLst/>
                <a:rect l="l" t="t" r="r" b="b"/>
                <a:pathLst>
                  <a:path w="18882360" h="5377180">
                    <a:moveTo>
                      <a:pt x="9331960" y="0"/>
                    </a:moveTo>
                    <a:lnTo>
                      <a:pt x="18882360" y="0"/>
                    </a:lnTo>
                    <a:lnTo>
                      <a:pt x="18882360" y="4931410"/>
                    </a:lnTo>
                    <a:cubicBezTo>
                      <a:pt x="18882360" y="5176520"/>
                      <a:pt x="18682971" y="5377180"/>
                      <a:pt x="18436590" y="5377180"/>
                    </a:cubicBezTo>
                    <a:lnTo>
                      <a:pt x="445770" y="5377180"/>
                    </a:lnTo>
                    <a:cubicBezTo>
                      <a:pt x="200660" y="5377180"/>
                      <a:pt x="0" y="5177790"/>
                      <a:pt x="0" y="4931410"/>
                    </a:cubicBezTo>
                    <a:lnTo>
                      <a:pt x="0" y="0"/>
                    </a:lnTo>
                    <a:lnTo>
                      <a:pt x="9014460" y="0"/>
                    </a:lnTo>
                    <a:moveTo>
                      <a:pt x="9014460" y="0"/>
                    </a:moveTo>
                    <a:lnTo>
                      <a:pt x="9331960" y="0"/>
                    </a:lnTo>
                  </a:path>
                </a:pathLst>
              </a:custGeom>
              <a:solidFill>
                <a:srgbClr val="FFFFFF"/>
              </a:solidFill>
            </p:spPr>
          </p:sp>
          <p:sp>
            <p:nvSpPr>
              <p:cNvPr id="14" name="Freeform 14"/>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FFFFF"/>
              </a:solidFill>
            </p:spPr>
          </p:sp>
          <p:sp>
            <p:nvSpPr>
              <p:cNvPr id="15" name="Freeform 15"/>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000000"/>
              </a:solidFill>
            </p:spPr>
          </p:sp>
        </p:grpSp>
      </p:grpSp>
      <p:sp>
        <p:nvSpPr>
          <p:cNvPr id="16" name="TextBox 16"/>
          <p:cNvSpPr txBox="1"/>
          <p:nvPr/>
        </p:nvSpPr>
        <p:spPr>
          <a:xfrm>
            <a:off x="1886305" y="4591116"/>
            <a:ext cx="14153635" cy="3930650"/>
          </a:xfrm>
          <a:prstGeom prst="rect">
            <a:avLst/>
          </a:prstGeom>
        </p:spPr>
        <p:txBody>
          <a:bodyPr lIns="0" tIns="0" rIns="0" bIns="0" rtlCol="0" anchor="t">
            <a:spAutoFit/>
          </a:bodyPr>
          <a:lstStyle/>
          <a:p>
            <a:pPr algn="ctr">
              <a:lnSpc>
                <a:spcPts val="5199"/>
              </a:lnSpc>
            </a:pPr>
            <a:r>
              <a:rPr lang="en-US" sz="3999">
                <a:solidFill>
                  <a:srgbClr val="000000"/>
                </a:solidFill>
                <a:latin typeface="Be Vietnam"/>
              </a:rPr>
              <a:t>Los formularios son uno de los elementos mas básicos de las aplicaciones web, ya que estos permiten la interacción de los usuarios con la aplicación. Flask, por si solo, no puede manejar formularios, pero, con la extensión Flask-WTF podemos implementar el paquete WTForms en nuestra aplicación</a:t>
            </a:r>
          </a:p>
        </p:txBody>
      </p:sp>
      <p:grpSp>
        <p:nvGrpSpPr>
          <p:cNvPr id="17" name="Group 17"/>
          <p:cNvGrpSpPr/>
          <p:nvPr/>
        </p:nvGrpSpPr>
        <p:grpSpPr>
          <a:xfrm>
            <a:off x="1306896" y="1273702"/>
            <a:ext cx="15559849" cy="1404363"/>
            <a:chOff x="0" y="0"/>
            <a:chExt cx="17014310" cy="1535637"/>
          </a:xfrm>
        </p:grpSpPr>
        <p:sp>
          <p:nvSpPr>
            <p:cNvPr id="18" name="Freeform 18"/>
            <p:cNvSpPr/>
            <p:nvPr/>
          </p:nvSpPr>
          <p:spPr>
            <a:xfrm>
              <a:off x="31750" y="31750"/>
              <a:ext cx="16950810" cy="1472137"/>
            </a:xfrm>
            <a:custGeom>
              <a:avLst/>
              <a:gdLst/>
              <a:ahLst/>
              <a:cxnLst/>
              <a:rect l="l" t="t" r="r" b="b"/>
              <a:pathLst>
                <a:path w="16950810" h="1472137">
                  <a:moveTo>
                    <a:pt x="16858100" y="1472137"/>
                  </a:moveTo>
                  <a:lnTo>
                    <a:pt x="92710" y="1472137"/>
                  </a:lnTo>
                  <a:cubicBezTo>
                    <a:pt x="41910" y="1472137"/>
                    <a:pt x="0" y="1430227"/>
                    <a:pt x="0" y="1379427"/>
                  </a:cubicBezTo>
                  <a:lnTo>
                    <a:pt x="0" y="92710"/>
                  </a:lnTo>
                  <a:cubicBezTo>
                    <a:pt x="0" y="41910"/>
                    <a:pt x="41910" y="0"/>
                    <a:pt x="92710" y="0"/>
                  </a:cubicBezTo>
                  <a:lnTo>
                    <a:pt x="16856830" y="0"/>
                  </a:lnTo>
                  <a:cubicBezTo>
                    <a:pt x="16907630" y="0"/>
                    <a:pt x="16949541" y="41910"/>
                    <a:pt x="16949541" y="92710"/>
                  </a:cubicBezTo>
                  <a:lnTo>
                    <a:pt x="16949541" y="1378157"/>
                  </a:lnTo>
                  <a:cubicBezTo>
                    <a:pt x="16950810" y="1430227"/>
                    <a:pt x="16908900" y="1472137"/>
                    <a:pt x="16858100" y="1472137"/>
                  </a:cubicBezTo>
                  <a:close/>
                </a:path>
              </a:pathLst>
            </a:custGeom>
            <a:solidFill>
              <a:srgbClr val="FFFFFF"/>
            </a:solidFill>
          </p:spPr>
        </p:sp>
        <p:sp>
          <p:nvSpPr>
            <p:cNvPr id="19" name="Freeform 19"/>
            <p:cNvSpPr/>
            <p:nvPr/>
          </p:nvSpPr>
          <p:spPr>
            <a:xfrm>
              <a:off x="0" y="0"/>
              <a:ext cx="17014310" cy="1535637"/>
            </a:xfrm>
            <a:custGeom>
              <a:avLst/>
              <a:gdLst/>
              <a:ahLst/>
              <a:cxnLst/>
              <a:rect l="l" t="t" r="r" b="b"/>
              <a:pathLst>
                <a:path w="17014310" h="1535637">
                  <a:moveTo>
                    <a:pt x="16889850" y="59690"/>
                  </a:moveTo>
                  <a:cubicBezTo>
                    <a:pt x="16925410" y="59690"/>
                    <a:pt x="16954619" y="88900"/>
                    <a:pt x="16954619" y="124460"/>
                  </a:cubicBezTo>
                  <a:lnTo>
                    <a:pt x="16954619" y="1411177"/>
                  </a:lnTo>
                  <a:cubicBezTo>
                    <a:pt x="16954619" y="1446737"/>
                    <a:pt x="16925410" y="1475947"/>
                    <a:pt x="16889850" y="1475947"/>
                  </a:cubicBezTo>
                  <a:lnTo>
                    <a:pt x="124460" y="1475947"/>
                  </a:lnTo>
                  <a:cubicBezTo>
                    <a:pt x="88900" y="1475947"/>
                    <a:pt x="59690" y="1446737"/>
                    <a:pt x="59690" y="1411177"/>
                  </a:cubicBezTo>
                  <a:lnTo>
                    <a:pt x="59690" y="124460"/>
                  </a:lnTo>
                  <a:cubicBezTo>
                    <a:pt x="59690" y="88900"/>
                    <a:pt x="88900" y="59690"/>
                    <a:pt x="124460" y="59690"/>
                  </a:cubicBezTo>
                  <a:lnTo>
                    <a:pt x="16889850" y="59690"/>
                  </a:lnTo>
                  <a:moveTo>
                    <a:pt x="16889850" y="0"/>
                  </a:moveTo>
                  <a:lnTo>
                    <a:pt x="124460" y="0"/>
                  </a:lnTo>
                  <a:cubicBezTo>
                    <a:pt x="55880" y="0"/>
                    <a:pt x="0" y="55880"/>
                    <a:pt x="0" y="124460"/>
                  </a:cubicBezTo>
                  <a:lnTo>
                    <a:pt x="0" y="1411177"/>
                  </a:lnTo>
                  <a:cubicBezTo>
                    <a:pt x="0" y="1479757"/>
                    <a:pt x="55880" y="1535637"/>
                    <a:pt x="124460" y="1535637"/>
                  </a:cubicBezTo>
                  <a:lnTo>
                    <a:pt x="16889850" y="1535637"/>
                  </a:lnTo>
                  <a:cubicBezTo>
                    <a:pt x="16958430" y="1535637"/>
                    <a:pt x="17014310" y="1479757"/>
                    <a:pt x="17014310" y="1411177"/>
                  </a:cubicBezTo>
                  <a:lnTo>
                    <a:pt x="17014310" y="124460"/>
                  </a:lnTo>
                  <a:cubicBezTo>
                    <a:pt x="17014310" y="55880"/>
                    <a:pt x="16958430" y="0"/>
                    <a:pt x="16889850" y="0"/>
                  </a:cubicBezTo>
                  <a:close/>
                </a:path>
              </a:pathLst>
            </a:custGeom>
            <a:solidFill>
              <a:srgbClr val="000000"/>
            </a:solidFill>
          </p:spPr>
        </p:sp>
      </p:grpSp>
      <p:sp>
        <p:nvSpPr>
          <p:cNvPr id="20" name="TextBox 20"/>
          <p:cNvSpPr txBox="1"/>
          <p:nvPr/>
        </p:nvSpPr>
        <p:spPr>
          <a:xfrm>
            <a:off x="1886305" y="1438594"/>
            <a:ext cx="9210023" cy="962660"/>
          </a:xfrm>
          <a:prstGeom prst="rect">
            <a:avLst/>
          </a:prstGeom>
        </p:spPr>
        <p:txBody>
          <a:bodyPr lIns="0" tIns="0" rIns="0" bIns="0" rtlCol="0" anchor="t">
            <a:spAutoFit/>
          </a:bodyPr>
          <a:lstStyle/>
          <a:p>
            <a:pPr>
              <a:lnSpc>
                <a:spcPts val="7840"/>
              </a:lnSpc>
            </a:pPr>
            <a:r>
              <a:rPr lang="en-US" sz="5600" spc="84">
                <a:solidFill>
                  <a:srgbClr val="000000"/>
                </a:solidFill>
                <a:latin typeface="Be Vietnam Bold"/>
              </a:rPr>
              <a:t>WTForms</a:t>
            </a:r>
          </a:p>
        </p:txBody>
      </p:sp>
      <p:pic>
        <p:nvPicPr>
          <p:cNvPr id="21" name="Picture 21"/>
          <p:cNvPicPr>
            <a:picLocks noChangeAspect="1"/>
          </p:cNvPicPr>
          <p:nvPr/>
        </p:nvPicPr>
        <p:blipFill>
          <a:blip r:embed="rId4"/>
          <a:srcRect/>
          <a:stretch>
            <a:fillRect/>
          </a:stretch>
        </p:blipFill>
        <p:spPr>
          <a:xfrm>
            <a:off x="12056687" y="1552894"/>
            <a:ext cx="4501502" cy="848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624000" y="3795265"/>
            <a:ext cx="11143868" cy="4703870"/>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1497678" y="1593416"/>
            <a:ext cx="8082511" cy="556499"/>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Be Vietnam"/>
              </a:rPr>
              <a:t>Función</a:t>
            </a:r>
            <a:r>
              <a:rPr lang="en-US" sz="3399" dirty="0">
                <a:solidFill>
                  <a:srgbClr val="000000"/>
                </a:solidFill>
                <a:latin typeface="Be Vietnam"/>
              </a:rPr>
              <a:t> para leer los </a:t>
            </a:r>
            <a:r>
              <a:rPr lang="en-US" sz="3399" dirty="0" err="1">
                <a:solidFill>
                  <a:srgbClr val="000000"/>
                </a:solidFill>
                <a:latin typeface="Be Vietnam"/>
              </a:rPr>
              <a:t>datos</a:t>
            </a:r>
            <a:r>
              <a:rPr lang="en-US" sz="3399" dirty="0">
                <a:solidFill>
                  <a:srgbClr val="000000"/>
                </a:solidFill>
                <a:latin typeface="Be Vietnam"/>
              </a:rPr>
              <a:t> del sudoku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306896" y="2816771"/>
            <a:ext cx="11778075" cy="6231656"/>
            <a:chOff x="0" y="0"/>
            <a:chExt cx="12879034" cy="6814162"/>
          </a:xfrm>
        </p:grpSpPr>
        <p:sp>
          <p:nvSpPr>
            <p:cNvPr id="4" name="Freeform 4"/>
            <p:cNvSpPr/>
            <p:nvPr/>
          </p:nvSpPr>
          <p:spPr>
            <a:xfrm>
              <a:off x="31750" y="31750"/>
              <a:ext cx="12815533" cy="6750662"/>
            </a:xfrm>
            <a:custGeom>
              <a:avLst/>
              <a:gdLst/>
              <a:ahLst/>
              <a:cxnLst/>
              <a:rect l="l" t="t" r="r" b="b"/>
              <a:pathLst>
                <a:path w="12815533" h="6750662">
                  <a:moveTo>
                    <a:pt x="12722823" y="6750662"/>
                  </a:moveTo>
                  <a:lnTo>
                    <a:pt x="92710" y="6750662"/>
                  </a:lnTo>
                  <a:cubicBezTo>
                    <a:pt x="41910" y="6750662"/>
                    <a:pt x="0" y="6708752"/>
                    <a:pt x="0" y="6657952"/>
                  </a:cubicBezTo>
                  <a:lnTo>
                    <a:pt x="0" y="92710"/>
                  </a:lnTo>
                  <a:cubicBezTo>
                    <a:pt x="0" y="41910"/>
                    <a:pt x="41910" y="0"/>
                    <a:pt x="92710" y="0"/>
                  </a:cubicBezTo>
                  <a:lnTo>
                    <a:pt x="12721554" y="0"/>
                  </a:lnTo>
                  <a:cubicBezTo>
                    <a:pt x="12772354" y="0"/>
                    <a:pt x="12814264" y="41910"/>
                    <a:pt x="12814264" y="92710"/>
                  </a:cubicBezTo>
                  <a:lnTo>
                    <a:pt x="12814264" y="6656682"/>
                  </a:lnTo>
                  <a:cubicBezTo>
                    <a:pt x="12815533" y="6708752"/>
                    <a:pt x="12773623" y="6750662"/>
                    <a:pt x="12722823" y="6750662"/>
                  </a:cubicBezTo>
                  <a:close/>
                </a:path>
              </a:pathLst>
            </a:custGeom>
            <a:solidFill>
              <a:srgbClr val="FFFFFF"/>
            </a:solidFill>
          </p:spPr>
        </p:sp>
        <p:sp>
          <p:nvSpPr>
            <p:cNvPr id="5" name="Freeform 5"/>
            <p:cNvSpPr/>
            <p:nvPr/>
          </p:nvSpPr>
          <p:spPr>
            <a:xfrm>
              <a:off x="0" y="0"/>
              <a:ext cx="12879034" cy="6814162"/>
            </a:xfrm>
            <a:custGeom>
              <a:avLst/>
              <a:gdLst/>
              <a:ahLst/>
              <a:cxnLst/>
              <a:rect l="l" t="t" r="r" b="b"/>
              <a:pathLst>
                <a:path w="12879034" h="6814162">
                  <a:moveTo>
                    <a:pt x="12754573" y="59690"/>
                  </a:moveTo>
                  <a:cubicBezTo>
                    <a:pt x="12790133" y="59690"/>
                    <a:pt x="12819344" y="88900"/>
                    <a:pt x="12819344" y="124460"/>
                  </a:cubicBezTo>
                  <a:lnTo>
                    <a:pt x="12819344" y="6689702"/>
                  </a:lnTo>
                  <a:cubicBezTo>
                    <a:pt x="12819344" y="6725262"/>
                    <a:pt x="12790133" y="6754472"/>
                    <a:pt x="12754573" y="6754472"/>
                  </a:cubicBezTo>
                  <a:lnTo>
                    <a:pt x="124460" y="6754472"/>
                  </a:lnTo>
                  <a:cubicBezTo>
                    <a:pt x="88900" y="6754472"/>
                    <a:pt x="59690" y="6725262"/>
                    <a:pt x="59690" y="6689702"/>
                  </a:cubicBezTo>
                  <a:lnTo>
                    <a:pt x="59690" y="124460"/>
                  </a:lnTo>
                  <a:cubicBezTo>
                    <a:pt x="59690" y="88900"/>
                    <a:pt x="88900" y="59690"/>
                    <a:pt x="124460" y="59690"/>
                  </a:cubicBezTo>
                  <a:lnTo>
                    <a:pt x="12754573" y="59690"/>
                  </a:lnTo>
                  <a:moveTo>
                    <a:pt x="12754573" y="0"/>
                  </a:moveTo>
                  <a:lnTo>
                    <a:pt x="124460" y="0"/>
                  </a:lnTo>
                  <a:cubicBezTo>
                    <a:pt x="55880" y="0"/>
                    <a:pt x="0" y="55880"/>
                    <a:pt x="0" y="124460"/>
                  </a:cubicBezTo>
                  <a:lnTo>
                    <a:pt x="0" y="6689702"/>
                  </a:lnTo>
                  <a:cubicBezTo>
                    <a:pt x="0" y="6758282"/>
                    <a:pt x="55880" y="6814162"/>
                    <a:pt x="124460" y="6814162"/>
                  </a:cubicBezTo>
                  <a:lnTo>
                    <a:pt x="12754573" y="6814162"/>
                  </a:lnTo>
                  <a:cubicBezTo>
                    <a:pt x="12823154" y="6814162"/>
                    <a:pt x="12879034" y="6758282"/>
                    <a:pt x="12879034" y="6689702"/>
                  </a:cubicBezTo>
                  <a:lnTo>
                    <a:pt x="12879034" y="124460"/>
                  </a:lnTo>
                  <a:cubicBezTo>
                    <a:pt x="12879034" y="55880"/>
                    <a:pt x="12823154" y="0"/>
                    <a:pt x="12754573" y="0"/>
                  </a:cubicBezTo>
                  <a:close/>
                </a:path>
              </a:pathLst>
            </a:custGeom>
            <a:solidFill>
              <a:srgbClr val="000000"/>
            </a:solidFill>
          </p:spPr>
        </p:sp>
      </p:grpSp>
      <p:pic>
        <p:nvPicPr>
          <p:cNvPr id="6" name="Picture 6"/>
          <p:cNvPicPr>
            <a:picLocks noChangeAspect="1"/>
          </p:cNvPicPr>
          <p:nvPr/>
        </p:nvPicPr>
        <p:blipFill>
          <a:blip r:embed="rId3"/>
          <a:srcRect/>
          <a:stretch>
            <a:fillRect/>
          </a:stretch>
        </p:blipFill>
        <p:spPr>
          <a:xfrm>
            <a:off x="12293090" y="2995292"/>
            <a:ext cx="560936" cy="599530"/>
          </a:xfrm>
          <a:prstGeom prst="rect">
            <a:avLst/>
          </a:prstGeom>
        </p:spPr>
      </p:pic>
      <p:grpSp>
        <p:nvGrpSpPr>
          <p:cNvPr id="7" name="Group 7"/>
          <p:cNvGrpSpPr/>
          <p:nvPr/>
        </p:nvGrpSpPr>
        <p:grpSpPr>
          <a:xfrm>
            <a:off x="13479417" y="7633965"/>
            <a:ext cx="3779883" cy="1414462"/>
            <a:chOff x="0" y="0"/>
            <a:chExt cx="5039844" cy="1885950"/>
          </a:xfrm>
        </p:grpSpPr>
        <p:grpSp>
          <p:nvGrpSpPr>
            <p:cNvPr id="8" name="Group 8"/>
            <p:cNvGrpSpPr/>
            <p:nvPr/>
          </p:nvGrpSpPr>
          <p:grpSpPr>
            <a:xfrm>
              <a:off x="262914" y="282688"/>
              <a:ext cx="4776929" cy="1603262"/>
              <a:chOff x="0" y="0"/>
              <a:chExt cx="2995120" cy="1005240"/>
            </a:xfrm>
          </p:grpSpPr>
          <p:sp>
            <p:nvSpPr>
              <p:cNvPr id="9" name="Freeform 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0" name="Freeform 1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1" name="Group 11"/>
            <p:cNvGrpSpPr/>
            <p:nvPr/>
          </p:nvGrpSpPr>
          <p:grpSpPr>
            <a:xfrm>
              <a:off x="0" y="0"/>
              <a:ext cx="4776929" cy="1603262"/>
              <a:chOff x="0" y="0"/>
              <a:chExt cx="2995120" cy="1005240"/>
            </a:xfrm>
          </p:grpSpPr>
          <p:sp>
            <p:nvSpPr>
              <p:cNvPr id="12" name="Freeform 12"/>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3" name="Freeform 13"/>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14" name="Group 14"/>
          <p:cNvGrpSpPr/>
          <p:nvPr/>
        </p:nvGrpSpPr>
        <p:grpSpPr>
          <a:xfrm>
            <a:off x="13479417" y="5968648"/>
            <a:ext cx="3779883" cy="1414462"/>
            <a:chOff x="0" y="0"/>
            <a:chExt cx="5039844" cy="1885950"/>
          </a:xfrm>
        </p:grpSpPr>
        <p:grpSp>
          <p:nvGrpSpPr>
            <p:cNvPr id="15" name="Group 15"/>
            <p:cNvGrpSpPr/>
            <p:nvPr/>
          </p:nvGrpSpPr>
          <p:grpSpPr>
            <a:xfrm>
              <a:off x="262914" y="282688"/>
              <a:ext cx="4776929" cy="1603262"/>
              <a:chOff x="0" y="0"/>
              <a:chExt cx="2995120" cy="1005240"/>
            </a:xfrm>
          </p:grpSpPr>
          <p:sp>
            <p:nvSpPr>
              <p:cNvPr id="16" name="Freeform 16"/>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17" name="Freeform 17"/>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nvGrpSpPr>
            <p:cNvPr id="18" name="Group 18"/>
            <p:cNvGrpSpPr/>
            <p:nvPr/>
          </p:nvGrpSpPr>
          <p:grpSpPr>
            <a:xfrm>
              <a:off x="0" y="0"/>
              <a:ext cx="4776929" cy="1603262"/>
              <a:chOff x="0" y="0"/>
              <a:chExt cx="2995120" cy="1005240"/>
            </a:xfrm>
          </p:grpSpPr>
          <p:sp>
            <p:nvSpPr>
              <p:cNvPr id="19" name="Freeform 19"/>
              <p:cNvSpPr/>
              <p:nvPr/>
            </p:nvSpPr>
            <p:spPr>
              <a:xfrm>
                <a:off x="31750" y="31750"/>
                <a:ext cx="2931620" cy="941740"/>
              </a:xfrm>
              <a:custGeom>
                <a:avLst/>
                <a:gdLst/>
                <a:ahLst/>
                <a:cxnLst/>
                <a:rect l="l" t="t" r="r" b="b"/>
                <a:pathLst>
                  <a:path w="2931620" h="941740">
                    <a:moveTo>
                      <a:pt x="2838910" y="941740"/>
                    </a:moveTo>
                    <a:lnTo>
                      <a:pt x="92710" y="941740"/>
                    </a:lnTo>
                    <a:cubicBezTo>
                      <a:pt x="41910" y="941740"/>
                      <a:pt x="0" y="899830"/>
                      <a:pt x="0" y="849030"/>
                    </a:cubicBezTo>
                    <a:lnTo>
                      <a:pt x="0" y="92710"/>
                    </a:lnTo>
                    <a:cubicBezTo>
                      <a:pt x="0" y="41910"/>
                      <a:pt x="41910" y="0"/>
                      <a:pt x="92710" y="0"/>
                    </a:cubicBezTo>
                    <a:lnTo>
                      <a:pt x="2837640" y="0"/>
                    </a:lnTo>
                    <a:cubicBezTo>
                      <a:pt x="2888440" y="0"/>
                      <a:pt x="2930350" y="41910"/>
                      <a:pt x="2930350" y="92710"/>
                    </a:cubicBezTo>
                    <a:lnTo>
                      <a:pt x="2930350" y="847760"/>
                    </a:lnTo>
                    <a:cubicBezTo>
                      <a:pt x="2931620" y="899830"/>
                      <a:pt x="2889710" y="941740"/>
                      <a:pt x="2838910" y="941740"/>
                    </a:cubicBezTo>
                    <a:close/>
                  </a:path>
                </a:pathLst>
              </a:custGeom>
              <a:solidFill>
                <a:srgbClr val="FFFFFF"/>
              </a:solidFill>
            </p:spPr>
          </p:sp>
          <p:sp>
            <p:nvSpPr>
              <p:cNvPr id="20" name="Freeform 20"/>
              <p:cNvSpPr/>
              <p:nvPr/>
            </p:nvSpPr>
            <p:spPr>
              <a:xfrm>
                <a:off x="0" y="0"/>
                <a:ext cx="2995120" cy="1005241"/>
              </a:xfrm>
              <a:custGeom>
                <a:avLst/>
                <a:gdLst/>
                <a:ahLst/>
                <a:cxnLst/>
                <a:rect l="l" t="t" r="r" b="b"/>
                <a:pathLst>
                  <a:path w="2995120" h="1005241">
                    <a:moveTo>
                      <a:pt x="2870660" y="59690"/>
                    </a:moveTo>
                    <a:cubicBezTo>
                      <a:pt x="2906220" y="59690"/>
                      <a:pt x="2935430" y="88900"/>
                      <a:pt x="2935430" y="124460"/>
                    </a:cubicBezTo>
                    <a:lnTo>
                      <a:pt x="2935430" y="880781"/>
                    </a:lnTo>
                    <a:cubicBezTo>
                      <a:pt x="2935430" y="916341"/>
                      <a:pt x="2906220" y="945551"/>
                      <a:pt x="2870660" y="945551"/>
                    </a:cubicBezTo>
                    <a:lnTo>
                      <a:pt x="124460" y="945551"/>
                    </a:lnTo>
                    <a:cubicBezTo>
                      <a:pt x="88900" y="945551"/>
                      <a:pt x="59690" y="916341"/>
                      <a:pt x="59690" y="880781"/>
                    </a:cubicBezTo>
                    <a:lnTo>
                      <a:pt x="59690" y="124460"/>
                    </a:lnTo>
                    <a:cubicBezTo>
                      <a:pt x="59690" y="88900"/>
                      <a:pt x="88900" y="59690"/>
                      <a:pt x="124460" y="59690"/>
                    </a:cubicBezTo>
                    <a:lnTo>
                      <a:pt x="2870660" y="59690"/>
                    </a:lnTo>
                    <a:moveTo>
                      <a:pt x="2870660" y="0"/>
                    </a:moveTo>
                    <a:lnTo>
                      <a:pt x="124460" y="0"/>
                    </a:lnTo>
                    <a:cubicBezTo>
                      <a:pt x="55880" y="0"/>
                      <a:pt x="0" y="55880"/>
                      <a:pt x="0" y="124460"/>
                    </a:cubicBezTo>
                    <a:lnTo>
                      <a:pt x="0" y="880781"/>
                    </a:lnTo>
                    <a:cubicBezTo>
                      <a:pt x="0" y="949361"/>
                      <a:pt x="55880" y="1005241"/>
                      <a:pt x="124460" y="1005241"/>
                    </a:cubicBezTo>
                    <a:lnTo>
                      <a:pt x="2870660" y="1005241"/>
                    </a:lnTo>
                    <a:cubicBezTo>
                      <a:pt x="2939240" y="1005241"/>
                      <a:pt x="2995120" y="949361"/>
                      <a:pt x="2995120" y="880781"/>
                    </a:cubicBezTo>
                    <a:lnTo>
                      <a:pt x="2995120" y="124460"/>
                    </a:lnTo>
                    <a:cubicBezTo>
                      <a:pt x="2995120" y="55880"/>
                      <a:pt x="2939240" y="0"/>
                      <a:pt x="2870660" y="0"/>
                    </a:cubicBezTo>
                    <a:close/>
                  </a:path>
                </a:pathLst>
              </a:custGeom>
              <a:solidFill>
                <a:srgbClr val="000000"/>
              </a:solidFill>
            </p:spPr>
          </p:sp>
        </p:grpSp>
      </p:grpSp>
      <p:grpSp>
        <p:nvGrpSpPr>
          <p:cNvPr id="21" name="Group 21"/>
          <p:cNvGrpSpPr/>
          <p:nvPr/>
        </p:nvGrpSpPr>
        <p:grpSpPr>
          <a:xfrm>
            <a:off x="13479417" y="1334809"/>
            <a:ext cx="3779883" cy="1200762"/>
            <a:chOff x="0" y="0"/>
            <a:chExt cx="4133208" cy="1313003"/>
          </a:xfrm>
        </p:grpSpPr>
        <p:sp>
          <p:nvSpPr>
            <p:cNvPr id="22" name="Freeform 22"/>
            <p:cNvSpPr/>
            <p:nvPr/>
          </p:nvSpPr>
          <p:spPr>
            <a:xfrm>
              <a:off x="31750" y="31750"/>
              <a:ext cx="4069709" cy="1249503"/>
            </a:xfrm>
            <a:custGeom>
              <a:avLst/>
              <a:gdLst/>
              <a:ahLst/>
              <a:cxnLst/>
              <a:rect l="l" t="t" r="r" b="b"/>
              <a:pathLst>
                <a:path w="4069709" h="1249503">
                  <a:moveTo>
                    <a:pt x="3976998" y="1249503"/>
                  </a:moveTo>
                  <a:lnTo>
                    <a:pt x="92710" y="1249503"/>
                  </a:lnTo>
                  <a:cubicBezTo>
                    <a:pt x="41910" y="1249503"/>
                    <a:pt x="0" y="1207593"/>
                    <a:pt x="0" y="1156793"/>
                  </a:cubicBezTo>
                  <a:lnTo>
                    <a:pt x="0" y="92710"/>
                  </a:lnTo>
                  <a:cubicBezTo>
                    <a:pt x="0" y="41910"/>
                    <a:pt x="41910" y="0"/>
                    <a:pt x="92710" y="0"/>
                  </a:cubicBezTo>
                  <a:lnTo>
                    <a:pt x="3975728" y="0"/>
                  </a:lnTo>
                  <a:cubicBezTo>
                    <a:pt x="4026528" y="0"/>
                    <a:pt x="4068438" y="41910"/>
                    <a:pt x="4068438" y="92710"/>
                  </a:cubicBezTo>
                  <a:lnTo>
                    <a:pt x="4068438" y="1155523"/>
                  </a:lnTo>
                  <a:cubicBezTo>
                    <a:pt x="4069709" y="1207593"/>
                    <a:pt x="4027798" y="1249503"/>
                    <a:pt x="3976998" y="1249503"/>
                  </a:cubicBezTo>
                  <a:close/>
                </a:path>
              </a:pathLst>
            </a:custGeom>
            <a:solidFill>
              <a:srgbClr val="FFFFFF"/>
            </a:solidFill>
          </p:spPr>
        </p:sp>
        <p:sp>
          <p:nvSpPr>
            <p:cNvPr id="23" name="Freeform 23"/>
            <p:cNvSpPr/>
            <p:nvPr/>
          </p:nvSpPr>
          <p:spPr>
            <a:xfrm>
              <a:off x="0" y="0"/>
              <a:ext cx="4133209" cy="1313003"/>
            </a:xfrm>
            <a:custGeom>
              <a:avLst/>
              <a:gdLst/>
              <a:ahLst/>
              <a:cxnLst/>
              <a:rect l="l" t="t" r="r" b="b"/>
              <a:pathLst>
                <a:path w="4133209" h="1313003">
                  <a:moveTo>
                    <a:pt x="4008748" y="59690"/>
                  </a:moveTo>
                  <a:cubicBezTo>
                    <a:pt x="4044308" y="59690"/>
                    <a:pt x="4073518" y="88900"/>
                    <a:pt x="4073518" y="124460"/>
                  </a:cubicBezTo>
                  <a:lnTo>
                    <a:pt x="4073518" y="1188543"/>
                  </a:lnTo>
                  <a:cubicBezTo>
                    <a:pt x="4073518" y="1224103"/>
                    <a:pt x="4044308" y="1253313"/>
                    <a:pt x="4008748" y="1253313"/>
                  </a:cubicBezTo>
                  <a:lnTo>
                    <a:pt x="124460" y="1253313"/>
                  </a:lnTo>
                  <a:cubicBezTo>
                    <a:pt x="88900" y="1253313"/>
                    <a:pt x="59690" y="1224103"/>
                    <a:pt x="59690" y="1188543"/>
                  </a:cubicBezTo>
                  <a:lnTo>
                    <a:pt x="59690" y="124460"/>
                  </a:lnTo>
                  <a:cubicBezTo>
                    <a:pt x="59690" y="88900"/>
                    <a:pt x="88900" y="59690"/>
                    <a:pt x="124460" y="59690"/>
                  </a:cubicBezTo>
                  <a:lnTo>
                    <a:pt x="4008748" y="59690"/>
                  </a:lnTo>
                  <a:moveTo>
                    <a:pt x="4008748" y="0"/>
                  </a:moveTo>
                  <a:lnTo>
                    <a:pt x="124460" y="0"/>
                  </a:lnTo>
                  <a:cubicBezTo>
                    <a:pt x="55880" y="0"/>
                    <a:pt x="0" y="55880"/>
                    <a:pt x="0" y="124460"/>
                  </a:cubicBezTo>
                  <a:lnTo>
                    <a:pt x="0" y="1188543"/>
                  </a:lnTo>
                  <a:cubicBezTo>
                    <a:pt x="0" y="1257123"/>
                    <a:pt x="55880" y="1313003"/>
                    <a:pt x="124460" y="1313003"/>
                  </a:cubicBezTo>
                  <a:lnTo>
                    <a:pt x="4008748" y="1313003"/>
                  </a:lnTo>
                  <a:cubicBezTo>
                    <a:pt x="4077329" y="1313003"/>
                    <a:pt x="4133209" y="1257123"/>
                    <a:pt x="4133209" y="1188543"/>
                  </a:cubicBezTo>
                  <a:lnTo>
                    <a:pt x="4133209" y="124460"/>
                  </a:lnTo>
                  <a:cubicBezTo>
                    <a:pt x="4133209" y="55880"/>
                    <a:pt x="4077329" y="0"/>
                    <a:pt x="4008748" y="0"/>
                  </a:cubicBezTo>
                  <a:close/>
                </a:path>
              </a:pathLst>
            </a:custGeom>
            <a:solidFill>
              <a:srgbClr val="000000"/>
            </a:solidFill>
          </p:spPr>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92750" y="1640114"/>
            <a:ext cx="590151" cy="590151"/>
          </a:xfrm>
          <a:prstGeom prst="rect">
            <a:avLst/>
          </a:prstGeom>
        </p:spPr>
      </p:pic>
      <p:grpSp>
        <p:nvGrpSpPr>
          <p:cNvPr id="25" name="Group 25"/>
          <p:cNvGrpSpPr/>
          <p:nvPr/>
        </p:nvGrpSpPr>
        <p:grpSpPr>
          <a:xfrm>
            <a:off x="1306896" y="1334809"/>
            <a:ext cx="11778075" cy="1173012"/>
            <a:chOff x="0" y="0"/>
            <a:chExt cx="13253052" cy="1319910"/>
          </a:xfrm>
        </p:grpSpPr>
        <p:sp>
          <p:nvSpPr>
            <p:cNvPr id="26" name="Freeform 26"/>
            <p:cNvSpPr/>
            <p:nvPr/>
          </p:nvSpPr>
          <p:spPr>
            <a:xfrm>
              <a:off x="31750" y="31750"/>
              <a:ext cx="13189553" cy="1256410"/>
            </a:xfrm>
            <a:custGeom>
              <a:avLst/>
              <a:gdLst/>
              <a:ahLst/>
              <a:cxnLst/>
              <a:rect l="l" t="t" r="r" b="b"/>
              <a:pathLst>
                <a:path w="13189553" h="1256410">
                  <a:moveTo>
                    <a:pt x="13096842" y="1256409"/>
                  </a:moveTo>
                  <a:lnTo>
                    <a:pt x="92710" y="1256409"/>
                  </a:lnTo>
                  <a:cubicBezTo>
                    <a:pt x="41910" y="1256409"/>
                    <a:pt x="0" y="1214500"/>
                    <a:pt x="0" y="1163699"/>
                  </a:cubicBezTo>
                  <a:lnTo>
                    <a:pt x="0" y="92710"/>
                  </a:lnTo>
                  <a:cubicBezTo>
                    <a:pt x="0" y="41910"/>
                    <a:pt x="41910" y="0"/>
                    <a:pt x="92710" y="0"/>
                  </a:cubicBezTo>
                  <a:lnTo>
                    <a:pt x="13095573" y="0"/>
                  </a:lnTo>
                  <a:cubicBezTo>
                    <a:pt x="13146373" y="0"/>
                    <a:pt x="13188283" y="41910"/>
                    <a:pt x="13188283" y="92710"/>
                  </a:cubicBezTo>
                  <a:lnTo>
                    <a:pt x="13188283" y="1162430"/>
                  </a:lnTo>
                  <a:cubicBezTo>
                    <a:pt x="13189553" y="1214500"/>
                    <a:pt x="13147642" y="1256410"/>
                    <a:pt x="13096842" y="1256410"/>
                  </a:cubicBezTo>
                  <a:close/>
                </a:path>
              </a:pathLst>
            </a:custGeom>
            <a:solidFill>
              <a:srgbClr val="FFFFFF"/>
            </a:solidFill>
          </p:spPr>
        </p:sp>
        <p:sp>
          <p:nvSpPr>
            <p:cNvPr id="27" name="Freeform 27"/>
            <p:cNvSpPr/>
            <p:nvPr/>
          </p:nvSpPr>
          <p:spPr>
            <a:xfrm>
              <a:off x="0" y="0"/>
              <a:ext cx="13253053" cy="1319910"/>
            </a:xfrm>
            <a:custGeom>
              <a:avLst/>
              <a:gdLst/>
              <a:ahLst/>
              <a:cxnLst/>
              <a:rect l="l" t="t" r="r" b="b"/>
              <a:pathLst>
                <a:path w="13253053" h="1319910">
                  <a:moveTo>
                    <a:pt x="13128592" y="59690"/>
                  </a:moveTo>
                  <a:cubicBezTo>
                    <a:pt x="13164153" y="59690"/>
                    <a:pt x="13193362" y="88900"/>
                    <a:pt x="13193362" y="124460"/>
                  </a:cubicBezTo>
                  <a:lnTo>
                    <a:pt x="13193362" y="1195450"/>
                  </a:lnTo>
                  <a:cubicBezTo>
                    <a:pt x="13193362" y="1231010"/>
                    <a:pt x="13164153" y="1260220"/>
                    <a:pt x="13128592" y="1260220"/>
                  </a:cubicBezTo>
                  <a:lnTo>
                    <a:pt x="124460" y="1260220"/>
                  </a:lnTo>
                  <a:cubicBezTo>
                    <a:pt x="88900" y="1260220"/>
                    <a:pt x="59690" y="1231010"/>
                    <a:pt x="59690" y="1195450"/>
                  </a:cubicBezTo>
                  <a:lnTo>
                    <a:pt x="59690" y="124460"/>
                  </a:lnTo>
                  <a:cubicBezTo>
                    <a:pt x="59690" y="88900"/>
                    <a:pt x="88900" y="59690"/>
                    <a:pt x="124460" y="59690"/>
                  </a:cubicBezTo>
                  <a:lnTo>
                    <a:pt x="13128592" y="59690"/>
                  </a:lnTo>
                  <a:moveTo>
                    <a:pt x="13128592" y="0"/>
                  </a:moveTo>
                  <a:lnTo>
                    <a:pt x="124460" y="0"/>
                  </a:lnTo>
                  <a:cubicBezTo>
                    <a:pt x="55880" y="0"/>
                    <a:pt x="0" y="55880"/>
                    <a:pt x="0" y="124460"/>
                  </a:cubicBezTo>
                  <a:lnTo>
                    <a:pt x="0" y="1195450"/>
                  </a:lnTo>
                  <a:cubicBezTo>
                    <a:pt x="0" y="1264030"/>
                    <a:pt x="55880" y="1319910"/>
                    <a:pt x="124460" y="1319910"/>
                  </a:cubicBezTo>
                  <a:lnTo>
                    <a:pt x="13128592" y="1319910"/>
                  </a:lnTo>
                  <a:cubicBezTo>
                    <a:pt x="13197173" y="1319910"/>
                    <a:pt x="13253053" y="1264030"/>
                    <a:pt x="13253053" y="1195450"/>
                  </a:cubicBezTo>
                  <a:lnTo>
                    <a:pt x="13253053" y="124460"/>
                  </a:lnTo>
                  <a:cubicBezTo>
                    <a:pt x="13253053" y="55880"/>
                    <a:pt x="13197173" y="0"/>
                    <a:pt x="13128592" y="0"/>
                  </a:cubicBezTo>
                  <a:close/>
                </a:path>
              </a:pathLst>
            </a:custGeom>
            <a:solidFill>
              <a:srgbClr val="000000"/>
            </a:solidFill>
          </p:spPr>
        </p:sp>
      </p:grpSp>
      <p:pic>
        <p:nvPicPr>
          <p:cNvPr id="28" name="Picture 28"/>
          <p:cNvPicPr>
            <a:picLocks noChangeAspect="1"/>
          </p:cNvPicPr>
          <p:nvPr/>
        </p:nvPicPr>
        <p:blipFill>
          <a:blip r:embed="rId6"/>
          <a:srcRect/>
          <a:stretch>
            <a:fillRect/>
          </a:stretch>
        </p:blipFill>
        <p:spPr>
          <a:xfrm>
            <a:off x="1687685" y="2976018"/>
            <a:ext cx="7822300" cy="5913164"/>
          </a:xfrm>
          <a:prstGeom prst="rect">
            <a:avLst/>
          </a:prstGeom>
        </p:spPr>
      </p:pic>
      <p:sp>
        <p:nvSpPr>
          <p:cNvPr id="29" name="TextBox 29"/>
          <p:cNvSpPr txBox="1"/>
          <p:nvPr/>
        </p:nvSpPr>
        <p:spPr>
          <a:xfrm>
            <a:off x="13667078" y="7812516"/>
            <a:ext cx="3207375" cy="781050"/>
          </a:xfrm>
          <a:prstGeom prst="rect">
            <a:avLst/>
          </a:prstGeom>
        </p:spPr>
        <p:txBody>
          <a:bodyPr lIns="0" tIns="0" rIns="0" bIns="0" rtlCol="0" anchor="t">
            <a:spAutoFit/>
          </a:bodyPr>
          <a:lstStyle/>
          <a:p>
            <a:pPr algn="ctr">
              <a:lnSpc>
                <a:spcPts val="6180"/>
              </a:lnSpc>
            </a:pPr>
            <a:r>
              <a:rPr lang="en-US" sz="5150">
                <a:solidFill>
                  <a:srgbClr val="000000"/>
                </a:solidFill>
                <a:latin typeface="Space Mono"/>
              </a:rPr>
              <a:t>Cancelar</a:t>
            </a:r>
          </a:p>
        </p:txBody>
      </p:sp>
      <p:sp>
        <p:nvSpPr>
          <p:cNvPr id="30" name="TextBox 30"/>
          <p:cNvSpPr txBox="1"/>
          <p:nvPr/>
        </p:nvSpPr>
        <p:spPr>
          <a:xfrm>
            <a:off x="13667078" y="6147200"/>
            <a:ext cx="3207375" cy="847725"/>
          </a:xfrm>
          <a:prstGeom prst="rect">
            <a:avLst/>
          </a:prstGeom>
        </p:spPr>
        <p:txBody>
          <a:bodyPr lIns="0" tIns="0" rIns="0" bIns="0" rtlCol="0" anchor="t">
            <a:spAutoFit/>
          </a:bodyPr>
          <a:lstStyle/>
          <a:p>
            <a:pPr algn="ctr">
              <a:lnSpc>
                <a:spcPts val="6720"/>
              </a:lnSpc>
            </a:pPr>
            <a:r>
              <a:rPr lang="en-US" sz="5600">
                <a:solidFill>
                  <a:srgbClr val="000000"/>
                </a:solidFill>
                <a:latin typeface="Space Mono"/>
              </a:rPr>
              <a:t>GUARDAR</a:t>
            </a:r>
          </a:p>
        </p:txBody>
      </p:sp>
      <p:sp>
        <p:nvSpPr>
          <p:cNvPr id="31" name="TextBox 31"/>
          <p:cNvSpPr txBox="1"/>
          <p:nvPr/>
        </p:nvSpPr>
        <p:spPr>
          <a:xfrm>
            <a:off x="13873087" y="1626040"/>
            <a:ext cx="1753224" cy="523875"/>
          </a:xfrm>
          <a:prstGeom prst="rect">
            <a:avLst/>
          </a:prstGeom>
        </p:spPr>
        <p:txBody>
          <a:bodyPr lIns="0" tIns="0" rIns="0" bIns="0" rtlCol="0" anchor="t">
            <a:spAutoFit/>
          </a:bodyPr>
          <a:lstStyle/>
          <a:p>
            <a:pPr>
              <a:lnSpc>
                <a:spcPts val="4200"/>
              </a:lnSpc>
            </a:pPr>
            <a:r>
              <a:rPr lang="en-US" sz="3000" spc="44">
                <a:solidFill>
                  <a:srgbClr val="000000"/>
                </a:solidFill>
                <a:latin typeface="Be Vietnam"/>
              </a:rPr>
              <a:t>Buscar</a:t>
            </a:r>
          </a:p>
        </p:txBody>
      </p:sp>
      <p:sp>
        <p:nvSpPr>
          <p:cNvPr id="32" name="TextBox 32"/>
          <p:cNvSpPr txBox="1"/>
          <p:nvPr/>
        </p:nvSpPr>
        <p:spPr>
          <a:xfrm>
            <a:off x="1687684" y="1579050"/>
            <a:ext cx="10428115" cy="570865"/>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Be Vietnam"/>
              </a:rPr>
              <a:t>Función</a:t>
            </a:r>
            <a:r>
              <a:rPr lang="en-US" sz="3399" dirty="0">
                <a:solidFill>
                  <a:srgbClr val="000000"/>
                </a:solidFill>
                <a:latin typeface="Be Vietnam"/>
              </a:rPr>
              <a:t> para </a:t>
            </a:r>
            <a:r>
              <a:rPr lang="en-US" sz="3399" dirty="0" err="1">
                <a:solidFill>
                  <a:srgbClr val="000000"/>
                </a:solidFill>
                <a:latin typeface="Be Vietnam"/>
              </a:rPr>
              <a:t>hallar</a:t>
            </a:r>
            <a:r>
              <a:rPr lang="en-US" sz="3399" dirty="0">
                <a:solidFill>
                  <a:srgbClr val="000000"/>
                </a:solidFill>
                <a:latin typeface="Be Vietnam"/>
              </a:rPr>
              <a:t> los </a:t>
            </a:r>
            <a:r>
              <a:rPr lang="en-US" sz="3399" dirty="0" err="1">
                <a:solidFill>
                  <a:srgbClr val="000000"/>
                </a:solidFill>
                <a:latin typeface="Be Vietnam"/>
              </a:rPr>
              <a:t>numeros</a:t>
            </a:r>
            <a:r>
              <a:rPr lang="en-US" sz="3399" dirty="0">
                <a:solidFill>
                  <a:srgbClr val="000000"/>
                </a:solidFill>
                <a:latin typeface="Be Vietnam"/>
              </a:rPr>
              <a:t> que son </a:t>
            </a:r>
            <a:r>
              <a:rPr lang="en-US" sz="3399" dirty="0" err="1">
                <a:solidFill>
                  <a:srgbClr val="000000"/>
                </a:solidFill>
                <a:latin typeface="Be Vietnam"/>
              </a:rPr>
              <a:t>posibles</a:t>
            </a:r>
            <a:endParaRPr lang="en-US" sz="3399" dirty="0">
              <a:solidFill>
                <a:srgbClr val="000000"/>
              </a:solidFill>
              <a:latin typeface="Be Vietna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Words>
  <Application>Microsoft Office PowerPoint</Application>
  <PresentationFormat>Personalizado</PresentationFormat>
  <Paragraphs>62</Paragraphs>
  <Slides>14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Calibri</vt:lpstr>
      <vt:lpstr>Be Vietnam</vt:lpstr>
      <vt:lpstr>Space Mono</vt:lpstr>
      <vt:lpstr>Be Vietnam Bold</vt:lpstr>
      <vt:lpstr>Arial</vt:lpstr>
      <vt:lpstr>Space Mono Bold</vt:lpstr>
      <vt:lpstr>Playlist Script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SODOKU CRACKERS</dc:title>
  <cp:lastModifiedBy>usuario</cp:lastModifiedBy>
  <cp:revision>2</cp:revision>
  <dcterms:created xsi:type="dcterms:W3CDTF">2006-08-16T00:00:00Z</dcterms:created>
  <dcterms:modified xsi:type="dcterms:W3CDTF">2022-01-21T03:17:34Z</dcterms:modified>
  <dc:identifier>DAE2CD_9Xqs</dc:identifier>
</cp:coreProperties>
</file>